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8"/>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Shape 4"/>
          <p:cNvSpPr txBox="1"/>
          <p:nvPr>
            <p:ph idx="10" type="dt"/>
          </p:nvPr>
        </p:nvSpPr>
        <p:spPr>
          <a:xfrm>
            <a:off x="3970338" y="0"/>
            <a:ext cx="3038475" cy="465138"/>
          </a:xfrm>
          <a:prstGeom prst="rect">
            <a:avLst/>
          </a:prstGeom>
          <a:noFill/>
          <a:ln>
            <a:noFill/>
          </a:ln>
        </p:spPr>
        <p:txBody>
          <a:bodyPr anchorCtr="0" anchor="t" bIns="91425" lIns="91425" spcFirstLastPara="1" rIns="91425" wrap="square" tIns="91425"/>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Shape 5"/>
          <p:cNvSpPr/>
          <p:nvPr>
            <p:ph idx="3"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Shape 6"/>
          <p:cNvSpPr txBox="1"/>
          <p:nvPr>
            <p:ph idx="1" type="body"/>
          </p:nvPr>
        </p:nvSpPr>
        <p:spPr>
          <a:xfrm>
            <a:off x="701675" y="4416425"/>
            <a:ext cx="5607050" cy="4183063"/>
          </a:xfrm>
          <a:prstGeom prst="rect">
            <a:avLst/>
          </a:prstGeom>
          <a:noFill/>
          <a:ln>
            <a:noFill/>
          </a:ln>
        </p:spPr>
        <p:txBody>
          <a:bodyPr anchorCtr="0" anchor="t" bIns="91425" lIns="91425" spcFirstLastPara="1" rIns="91425" wrap="square" tIns="91425"/>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29675"/>
            <a:ext cx="3038475" cy="465138"/>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Shape 8"/>
          <p:cNvSpPr txBox="1"/>
          <p:nvPr>
            <p:ph idx="12" type="sldNum"/>
          </p:nvPr>
        </p:nvSpPr>
        <p:spPr>
          <a:xfrm>
            <a:off x="3970338" y="8829675"/>
            <a:ext cx="3038475" cy="465138"/>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1" name="Shape 171"/>
        <p:cNvGrpSpPr/>
        <p:nvPr/>
      </p:nvGrpSpPr>
      <p:grpSpPr>
        <a:xfrm>
          <a:off x="0" y="0"/>
          <a:ext cx="0" cy="0"/>
          <a:chOff x="0" y="0"/>
          <a:chExt cx="0" cy="0"/>
        </a:xfrm>
      </p:grpSpPr>
      <p:sp>
        <p:nvSpPr>
          <p:cNvPr id="172" name="Shape 172"/>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173" name="Shape 173"/>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7" name="Shape 227"/>
        <p:cNvGrpSpPr/>
        <p:nvPr/>
      </p:nvGrpSpPr>
      <p:grpSpPr>
        <a:xfrm>
          <a:off x="0" y="0"/>
          <a:ext cx="0" cy="0"/>
          <a:chOff x="0" y="0"/>
          <a:chExt cx="0" cy="0"/>
        </a:xfrm>
      </p:grpSpPr>
      <p:sp>
        <p:nvSpPr>
          <p:cNvPr id="228" name="Shape 228"/>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29" name="Shape 22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Shape 234"/>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35" name="Shape 235"/>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41" name="Shape 241"/>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5" name="Shape 245"/>
        <p:cNvGrpSpPr/>
        <p:nvPr/>
      </p:nvGrpSpPr>
      <p:grpSpPr>
        <a:xfrm>
          <a:off x="0" y="0"/>
          <a:ext cx="0" cy="0"/>
          <a:chOff x="0" y="0"/>
          <a:chExt cx="0" cy="0"/>
        </a:xfrm>
      </p:grpSpPr>
      <p:sp>
        <p:nvSpPr>
          <p:cNvPr id="246" name="Shape 246"/>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47" name="Shape 247"/>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1" name="Shape 251"/>
        <p:cNvGrpSpPr/>
        <p:nvPr/>
      </p:nvGrpSpPr>
      <p:grpSpPr>
        <a:xfrm>
          <a:off x="0" y="0"/>
          <a:ext cx="0" cy="0"/>
          <a:chOff x="0" y="0"/>
          <a:chExt cx="0" cy="0"/>
        </a:xfrm>
      </p:grpSpPr>
      <p:sp>
        <p:nvSpPr>
          <p:cNvPr id="252" name="Shape 252"/>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53" name="Shape 253"/>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7" name="Shape 257"/>
        <p:cNvGrpSpPr/>
        <p:nvPr/>
      </p:nvGrpSpPr>
      <p:grpSpPr>
        <a:xfrm>
          <a:off x="0" y="0"/>
          <a:ext cx="0" cy="0"/>
          <a:chOff x="0" y="0"/>
          <a:chExt cx="0" cy="0"/>
        </a:xfrm>
      </p:grpSpPr>
      <p:sp>
        <p:nvSpPr>
          <p:cNvPr id="258" name="Shape 258"/>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59" name="Shape 25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3" name="Shape 263"/>
        <p:cNvGrpSpPr/>
        <p:nvPr/>
      </p:nvGrpSpPr>
      <p:grpSpPr>
        <a:xfrm>
          <a:off x="0" y="0"/>
          <a:ext cx="0" cy="0"/>
          <a:chOff x="0" y="0"/>
          <a:chExt cx="0" cy="0"/>
        </a:xfrm>
      </p:grpSpPr>
      <p:sp>
        <p:nvSpPr>
          <p:cNvPr id="264" name="Shape 264"/>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a:noFill/>
          </a:ln>
        </p:spPr>
      </p:sp>
      <p:sp>
        <p:nvSpPr>
          <p:cNvPr id="265" name="Shape 265"/>
          <p:cNvSpPr txBox="1"/>
          <p:nvPr>
            <p:ph idx="1" type="body"/>
          </p:nvPr>
        </p:nvSpPr>
        <p:spPr>
          <a:xfrm>
            <a:off x="935038" y="4416425"/>
            <a:ext cx="5140325" cy="41830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72" name="Shape 272"/>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7" name="Shape 277"/>
        <p:cNvGrpSpPr/>
        <p:nvPr/>
      </p:nvGrpSpPr>
      <p:grpSpPr>
        <a:xfrm>
          <a:off x="0" y="0"/>
          <a:ext cx="0" cy="0"/>
          <a:chOff x="0" y="0"/>
          <a:chExt cx="0" cy="0"/>
        </a:xfrm>
      </p:grpSpPr>
      <p:sp>
        <p:nvSpPr>
          <p:cNvPr id="278" name="Shape 278"/>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79" name="Shape 27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3" name="Shape 283"/>
        <p:cNvGrpSpPr/>
        <p:nvPr/>
      </p:nvGrpSpPr>
      <p:grpSpPr>
        <a:xfrm>
          <a:off x="0" y="0"/>
          <a:ext cx="0" cy="0"/>
          <a:chOff x="0" y="0"/>
          <a:chExt cx="0" cy="0"/>
        </a:xfrm>
      </p:grpSpPr>
      <p:sp>
        <p:nvSpPr>
          <p:cNvPr id="284" name="Shape 284"/>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85" name="Shape 285"/>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7" name="Shape 177"/>
        <p:cNvGrpSpPr/>
        <p:nvPr/>
      </p:nvGrpSpPr>
      <p:grpSpPr>
        <a:xfrm>
          <a:off x="0" y="0"/>
          <a:ext cx="0" cy="0"/>
          <a:chOff x="0" y="0"/>
          <a:chExt cx="0" cy="0"/>
        </a:xfrm>
      </p:grpSpPr>
      <p:sp>
        <p:nvSpPr>
          <p:cNvPr id="178" name="Shape 178"/>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179" name="Shape 17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91" name="Shape 291"/>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5" name="Shape 295"/>
        <p:cNvGrpSpPr/>
        <p:nvPr/>
      </p:nvGrpSpPr>
      <p:grpSpPr>
        <a:xfrm>
          <a:off x="0" y="0"/>
          <a:ext cx="0" cy="0"/>
          <a:chOff x="0" y="0"/>
          <a:chExt cx="0" cy="0"/>
        </a:xfrm>
      </p:grpSpPr>
      <p:sp>
        <p:nvSpPr>
          <p:cNvPr id="296" name="Shape 296"/>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97" name="Shape 297"/>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Shape 302"/>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303" name="Shape 303"/>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185" name="Shape 185"/>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Shape 190"/>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191" name="Shape 191"/>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Shape 198"/>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199" name="Shape 199"/>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Shape 204"/>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a:noFill/>
          <a:ln>
            <a:noFill/>
          </a:ln>
        </p:spPr>
      </p:sp>
      <p:sp>
        <p:nvSpPr>
          <p:cNvPr id="205" name="Shape 205"/>
          <p:cNvSpPr txBox="1"/>
          <p:nvPr>
            <p:ph idx="1" type="body"/>
          </p:nvPr>
        </p:nvSpPr>
        <p:spPr>
          <a:xfrm>
            <a:off x="935038" y="4416425"/>
            <a:ext cx="5140325" cy="41830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Shape 210"/>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11" name="Shape 211"/>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5" name="Shape 215"/>
        <p:cNvGrpSpPr/>
        <p:nvPr/>
      </p:nvGrpSpPr>
      <p:grpSpPr>
        <a:xfrm>
          <a:off x="0" y="0"/>
          <a:ext cx="0" cy="0"/>
          <a:chOff x="0" y="0"/>
          <a:chExt cx="0" cy="0"/>
        </a:xfrm>
      </p:grpSpPr>
      <p:sp>
        <p:nvSpPr>
          <p:cNvPr id="216" name="Shape 216"/>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17" name="Shape 217"/>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701675" y="4416425"/>
            <a:ext cx="5607050" cy="4183063"/>
          </a:xfrm>
          <a:prstGeom prst="rect">
            <a:avLst/>
          </a:prstGeom>
        </p:spPr>
        <p:txBody>
          <a:bodyPr anchorCtr="0" anchor="t" bIns="91425" lIns="91425" spcFirstLastPara="1" rIns="91425" wrap="square" tIns="91425">
            <a:noAutofit/>
          </a:bodyPr>
          <a:lstStyle/>
          <a:p>
            <a:pPr indent="0" lvl="0" marL="0">
              <a:spcBef>
                <a:spcPts val="360"/>
              </a:spcBef>
              <a:spcAft>
                <a:spcPts val="0"/>
              </a:spcAft>
              <a:buNone/>
            </a:pPr>
            <a:r>
              <a:t/>
            </a:r>
            <a:endParaRPr/>
          </a:p>
        </p:txBody>
      </p:sp>
      <p:sp>
        <p:nvSpPr>
          <p:cNvPr id="223" name="Shape 223"/>
          <p:cNvSpPr/>
          <p:nvPr>
            <p:ph idx="2" type="sldImg"/>
          </p:nvPr>
        </p:nvSpPr>
        <p:spPr>
          <a:xfrm>
            <a:off x="1181100" y="696913"/>
            <a:ext cx="4648200"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showMasterSp="0" type="title">
  <p:cSld name="TITLE">
    <p:spTree>
      <p:nvGrpSpPr>
        <p:cNvPr id="55" name="Shape 55"/>
        <p:cNvGrpSpPr/>
        <p:nvPr/>
      </p:nvGrpSpPr>
      <p:grpSpPr>
        <a:xfrm>
          <a:off x="0" y="0"/>
          <a:ext cx="0" cy="0"/>
          <a:chOff x="0" y="0"/>
          <a:chExt cx="0" cy="0"/>
        </a:xfrm>
      </p:grpSpPr>
      <p:grpSp>
        <p:nvGrpSpPr>
          <p:cNvPr id="56" name="Shape 56"/>
          <p:cNvGrpSpPr/>
          <p:nvPr/>
        </p:nvGrpSpPr>
        <p:grpSpPr>
          <a:xfrm>
            <a:off x="0" y="0"/>
            <a:ext cx="9144000" cy="6856413"/>
            <a:chOff x="0" y="0"/>
            <a:chExt cx="5760" cy="4319"/>
          </a:xfrm>
        </p:grpSpPr>
        <p:sp>
          <p:nvSpPr>
            <p:cNvPr id="57" name="Shape 57"/>
            <p:cNvSpPr/>
            <p:nvPr/>
          </p:nvSpPr>
          <p:spPr>
            <a:xfrm>
              <a:off x="0" y="12"/>
              <a:ext cx="5758" cy="3273"/>
            </a:xfrm>
            <a:custGeom>
              <a:pathLst>
                <a:path extrusionOk="0" h="120000" w="120000">
                  <a:moveTo>
                    <a:pt x="66752" y="66581"/>
                  </a:moveTo>
                  <a:lnTo>
                    <a:pt x="0" y="0"/>
                  </a:lnTo>
                  <a:lnTo>
                    <a:pt x="0" y="19138"/>
                  </a:lnTo>
                  <a:lnTo>
                    <a:pt x="63491" y="72520"/>
                  </a:lnTo>
                  <a:lnTo>
                    <a:pt x="120000" y="120000"/>
                  </a:lnTo>
                  <a:lnTo>
                    <a:pt x="120000" y="119780"/>
                  </a:lnTo>
                  <a:lnTo>
                    <a:pt x="66752" y="66581"/>
                  </a:lnTo>
                  <a:lnTo>
                    <a:pt x="66752" y="66581"/>
                  </a:lnTo>
                  <a:close/>
                </a:path>
              </a:pathLst>
            </a:custGeom>
            <a:gradFill>
              <a:gsLst>
                <a:gs pos="0">
                  <a:srgbClr val="000068"/>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8" name="Shape 58"/>
            <p:cNvSpPr/>
            <p:nvPr/>
          </p:nvSpPr>
          <p:spPr>
            <a:xfrm>
              <a:off x="149" y="0"/>
              <a:ext cx="5609" cy="3243"/>
            </a:xfrm>
            <a:custGeom>
              <a:pathLst>
                <a:path extrusionOk="0" h="120000" w="120000">
                  <a:moveTo>
                    <a:pt x="67887" y="63422"/>
                  </a:moveTo>
                  <a:lnTo>
                    <a:pt x="9250" y="0"/>
                  </a:lnTo>
                  <a:lnTo>
                    <a:pt x="0" y="0"/>
                  </a:lnTo>
                  <a:lnTo>
                    <a:pt x="66235" y="66086"/>
                  </a:lnTo>
                  <a:lnTo>
                    <a:pt x="119999" y="120000"/>
                  </a:lnTo>
                  <a:lnTo>
                    <a:pt x="119999" y="119777"/>
                  </a:lnTo>
                  <a:lnTo>
                    <a:pt x="67887" y="63422"/>
                  </a:lnTo>
                  <a:lnTo>
                    <a:pt x="67887" y="63422"/>
                  </a:lnTo>
                  <a:close/>
                </a:path>
              </a:pathLst>
            </a:custGeom>
            <a:gradFill>
              <a:gsLst>
                <a:gs pos="0">
                  <a:srgbClr val="00007A"/>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59" name="Shape 59"/>
            <p:cNvSpPr/>
            <p:nvPr/>
          </p:nvSpPr>
          <p:spPr>
            <a:xfrm>
              <a:off x="0" y="3433"/>
              <a:ext cx="4038" cy="191"/>
            </a:xfrm>
            <a:custGeom>
              <a:pathLst>
                <a:path extrusionOk="0" h="120000" w="120000">
                  <a:moveTo>
                    <a:pt x="0" y="97500"/>
                  </a:moveTo>
                  <a:lnTo>
                    <a:pt x="120000" y="120000"/>
                  </a:lnTo>
                  <a:lnTo>
                    <a:pt x="120000" y="90000"/>
                  </a:lnTo>
                  <a:lnTo>
                    <a:pt x="0" y="0"/>
                  </a:lnTo>
                  <a:lnTo>
                    <a:pt x="0" y="97500"/>
                  </a:lnTo>
                  <a:lnTo>
                    <a:pt x="0" y="97500"/>
                  </a:lnTo>
                  <a:close/>
                </a:path>
              </a:pathLst>
            </a:custGeom>
            <a:gradFill>
              <a:gsLst>
                <a:gs pos="0">
                  <a:srgbClr val="000070"/>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0" name="Shape 60"/>
            <p:cNvSpPr/>
            <p:nvPr/>
          </p:nvSpPr>
          <p:spPr>
            <a:xfrm>
              <a:off x="4038" y="3577"/>
              <a:ext cx="1720" cy="65"/>
            </a:xfrm>
            <a:custGeom>
              <a:pathLst>
                <a:path extrusionOk="0" h="120000" w="120000">
                  <a:moveTo>
                    <a:pt x="120000" y="120000"/>
                  </a:moveTo>
                  <a:lnTo>
                    <a:pt x="120000" y="109090"/>
                  </a:lnTo>
                  <a:lnTo>
                    <a:pt x="0" y="0"/>
                  </a:lnTo>
                  <a:lnTo>
                    <a:pt x="0" y="87272"/>
                  </a:lnTo>
                  <a:lnTo>
                    <a:pt x="120000" y="120000"/>
                  </a:lnTo>
                  <a:lnTo>
                    <a:pt x="120000" y="120000"/>
                  </a:lnTo>
                  <a:close/>
                </a:path>
              </a:pathLst>
            </a:custGeom>
            <a:gradFill>
              <a:gsLst>
                <a:gs pos="0">
                  <a:schemeClr val="dk1"/>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1" name="Shape 61"/>
            <p:cNvSpPr/>
            <p:nvPr/>
          </p:nvSpPr>
          <p:spPr>
            <a:xfrm>
              <a:off x="0" y="3726"/>
              <a:ext cx="4784" cy="329"/>
            </a:xfrm>
            <a:custGeom>
              <a:pathLst>
                <a:path extrusionOk="0" h="120000" w="120000">
                  <a:moveTo>
                    <a:pt x="0" y="120000"/>
                  </a:moveTo>
                  <a:lnTo>
                    <a:pt x="120000" y="28085"/>
                  </a:lnTo>
                  <a:lnTo>
                    <a:pt x="120000" y="0"/>
                  </a:lnTo>
                  <a:lnTo>
                    <a:pt x="0" y="39027"/>
                  </a:lnTo>
                  <a:lnTo>
                    <a:pt x="0" y="120000"/>
                  </a:lnTo>
                  <a:lnTo>
                    <a:pt x="0" y="120000"/>
                  </a:lnTo>
                  <a:close/>
                </a:path>
              </a:pathLst>
            </a:custGeom>
            <a:gradFill>
              <a:gsLst>
                <a:gs pos="0">
                  <a:srgbClr val="00008B"/>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2" name="Shape 62"/>
            <p:cNvSpPr/>
            <p:nvPr/>
          </p:nvSpPr>
          <p:spPr>
            <a:xfrm>
              <a:off x="4784" y="3702"/>
              <a:ext cx="974" cy="101"/>
            </a:xfrm>
            <a:custGeom>
              <a:pathLst>
                <a:path extrusionOk="0" h="120000" w="120000">
                  <a:moveTo>
                    <a:pt x="120000" y="57029"/>
                  </a:moveTo>
                  <a:lnTo>
                    <a:pt x="120000" y="0"/>
                  </a:lnTo>
                  <a:lnTo>
                    <a:pt x="0" y="28514"/>
                  </a:lnTo>
                  <a:lnTo>
                    <a:pt x="0" y="120000"/>
                  </a:lnTo>
                  <a:lnTo>
                    <a:pt x="120000" y="57029"/>
                  </a:lnTo>
                  <a:lnTo>
                    <a:pt x="120000" y="57029"/>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3" name="Shape 63"/>
            <p:cNvSpPr/>
            <p:nvPr/>
          </p:nvSpPr>
          <p:spPr>
            <a:xfrm>
              <a:off x="3619" y="3815"/>
              <a:ext cx="2139" cy="198"/>
            </a:xfrm>
            <a:custGeom>
              <a:pathLst>
                <a:path extrusionOk="0" h="120000" w="120000">
                  <a:moveTo>
                    <a:pt x="120000" y="0"/>
                  </a:moveTo>
                  <a:lnTo>
                    <a:pt x="0" y="94545"/>
                  </a:lnTo>
                  <a:lnTo>
                    <a:pt x="0" y="119999"/>
                  </a:lnTo>
                  <a:lnTo>
                    <a:pt x="120000" y="0"/>
                  </a:lnTo>
                  <a:lnTo>
                    <a:pt x="120000"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4" name="Shape 64"/>
            <p:cNvSpPr/>
            <p:nvPr/>
          </p:nvSpPr>
          <p:spPr>
            <a:xfrm>
              <a:off x="0" y="3971"/>
              <a:ext cx="3619" cy="348"/>
            </a:xfrm>
            <a:custGeom>
              <a:pathLst>
                <a:path extrusionOk="0" h="120000" w="120000">
                  <a:moveTo>
                    <a:pt x="0" y="120000"/>
                  </a:moveTo>
                  <a:lnTo>
                    <a:pt x="10300" y="120000"/>
                  </a:lnTo>
                  <a:lnTo>
                    <a:pt x="120000" y="14482"/>
                  </a:lnTo>
                  <a:lnTo>
                    <a:pt x="120000" y="0"/>
                  </a:lnTo>
                  <a:lnTo>
                    <a:pt x="0" y="91034"/>
                  </a:lnTo>
                  <a:lnTo>
                    <a:pt x="0" y="120000"/>
                  </a:lnTo>
                  <a:lnTo>
                    <a:pt x="0" y="120000"/>
                  </a:lnTo>
                  <a:close/>
                </a:path>
              </a:pathLst>
            </a:custGeom>
            <a:gradFill>
              <a:gsLst>
                <a:gs pos="0">
                  <a:srgbClr val="000084"/>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5" name="Shape 65"/>
            <p:cNvSpPr/>
            <p:nvPr/>
          </p:nvSpPr>
          <p:spPr>
            <a:xfrm>
              <a:off x="2097" y="4043"/>
              <a:ext cx="2514" cy="276"/>
            </a:xfrm>
            <a:custGeom>
              <a:pathLst>
                <a:path extrusionOk="0" h="120000" w="120000">
                  <a:moveTo>
                    <a:pt x="104028" y="120000"/>
                  </a:moveTo>
                  <a:lnTo>
                    <a:pt x="120000" y="88695"/>
                  </a:lnTo>
                  <a:lnTo>
                    <a:pt x="107747" y="0"/>
                  </a:lnTo>
                  <a:lnTo>
                    <a:pt x="0" y="120000"/>
                  </a:lnTo>
                  <a:lnTo>
                    <a:pt x="104028" y="120000"/>
                  </a:lnTo>
                  <a:lnTo>
                    <a:pt x="104028"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6" name="Shape 66"/>
            <p:cNvSpPr/>
            <p:nvPr/>
          </p:nvSpPr>
          <p:spPr>
            <a:xfrm>
              <a:off x="4354" y="3869"/>
              <a:ext cx="1404" cy="378"/>
            </a:xfrm>
            <a:custGeom>
              <a:pathLst>
                <a:path extrusionOk="0" h="120000" w="120000">
                  <a:moveTo>
                    <a:pt x="120000" y="40000"/>
                  </a:moveTo>
                  <a:lnTo>
                    <a:pt x="120000" y="0"/>
                  </a:lnTo>
                  <a:lnTo>
                    <a:pt x="0" y="55238"/>
                  </a:lnTo>
                  <a:lnTo>
                    <a:pt x="21950" y="120000"/>
                  </a:lnTo>
                  <a:lnTo>
                    <a:pt x="120000" y="40000"/>
                  </a:lnTo>
                  <a:lnTo>
                    <a:pt x="120000" y="40000"/>
                  </a:lnTo>
                  <a:close/>
                </a:path>
              </a:pathLst>
            </a:custGeom>
            <a:gradFill>
              <a:gsLst>
                <a:gs pos="0">
                  <a:schemeClr val="dk2"/>
                </a:gs>
                <a:gs pos="100000">
                  <a:srgbClr val="35359D"/>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7" name="Shape 67"/>
            <p:cNvSpPr/>
            <p:nvPr/>
          </p:nvSpPr>
          <p:spPr>
            <a:xfrm>
              <a:off x="5030" y="3151"/>
              <a:ext cx="728" cy="240"/>
            </a:xfrm>
            <a:custGeom>
              <a:pathLst>
                <a:path extrusionOk="0" h="120000" w="120000">
                  <a:moveTo>
                    <a:pt x="120000" y="120000"/>
                  </a:moveTo>
                  <a:lnTo>
                    <a:pt x="0" y="0"/>
                  </a:lnTo>
                  <a:lnTo>
                    <a:pt x="0" y="3000"/>
                  </a:lnTo>
                  <a:lnTo>
                    <a:pt x="120000" y="120000"/>
                  </a:lnTo>
                  <a:lnTo>
                    <a:pt x="120000"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8" name="Shape 68"/>
            <p:cNvSpPr/>
            <p:nvPr/>
          </p:nvSpPr>
          <p:spPr>
            <a:xfrm>
              <a:off x="0" y="1486"/>
              <a:ext cx="5030" cy="1671"/>
            </a:xfrm>
            <a:custGeom>
              <a:pathLst>
                <a:path extrusionOk="0" h="120000" w="120000">
                  <a:moveTo>
                    <a:pt x="0" y="5167"/>
                  </a:moveTo>
                  <a:lnTo>
                    <a:pt x="120000" y="119999"/>
                  </a:lnTo>
                  <a:lnTo>
                    <a:pt x="120000" y="119569"/>
                  </a:lnTo>
                  <a:lnTo>
                    <a:pt x="0" y="0"/>
                  </a:lnTo>
                  <a:lnTo>
                    <a:pt x="0" y="5167"/>
                  </a:lnTo>
                  <a:lnTo>
                    <a:pt x="0" y="5167"/>
                  </a:lnTo>
                  <a:close/>
                </a:path>
              </a:pathLst>
            </a:custGeom>
            <a:gradFill>
              <a:gsLst>
                <a:gs pos="0">
                  <a:srgbClr val="000074"/>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69" name="Shape 69"/>
            <p:cNvSpPr/>
            <p:nvPr/>
          </p:nvSpPr>
          <p:spPr>
            <a:xfrm>
              <a:off x="5030" y="3049"/>
              <a:ext cx="728" cy="318"/>
            </a:xfrm>
            <a:custGeom>
              <a:pathLst>
                <a:path extrusionOk="0" h="120000" w="120000">
                  <a:moveTo>
                    <a:pt x="120000" y="120000"/>
                  </a:moveTo>
                  <a:lnTo>
                    <a:pt x="120000" y="117735"/>
                  </a:lnTo>
                  <a:lnTo>
                    <a:pt x="0" y="0"/>
                  </a:lnTo>
                  <a:lnTo>
                    <a:pt x="0" y="20377"/>
                  </a:lnTo>
                  <a:lnTo>
                    <a:pt x="120000" y="120000"/>
                  </a:lnTo>
                  <a:lnTo>
                    <a:pt x="120000" y="120000"/>
                  </a:lnTo>
                  <a:close/>
                </a:path>
              </a:pathLst>
            </a:custGeom>
            <a:gradFill>
              <a:gsLst>
                <a:gs pos="0">
                  <a:schemeClr val="dk1"/>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0" name="Shape 70"/>
            <p:cNvSpPr/>
            <p:nvPr/>
          </p:nvSpPr>
          <p:spPr>
            <a:xfrm>
              <a:off x="0" y="916"/>
              <a:ext cx="5030" cy="2187"/>
            </a:xfrm>
            <a:custGeom>
              <a:pathLst>
                <a:path extrusionOk="0" h="120000" w="120000">
                  <a:moveTo>
                    <a:pt x="0" y="21718"/>
                  </a:moveTo>
                  <a:lnTo>
                    <a:pt x="120000" y="120000"/>
                  </a:lnTo>
                  <a:lnTo>
                    <a:pt x="120000" y="117038"/>
                  </a:lnTo>
                  <a:lnTo>
                    <a:pt x="0" y="0"/>
                  </a:lnTo>
                  <a:lnTo>
                    <a:pt x="0" y="21718"/>
                  </a:lnTo>
                  <a:lnTo>
                    <a:pt x="0" y="21718"/>
                  </a:lnTo>
                  <a:close/>
                </a:path>
              </a:pathLst>
            </a:custGeom>
            <a:gradFill>
              <a:gsLst>
                <a:gs pos="0">
                  <a:srgbClr val="00006A"/>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1" name="Shape 71"/>
            <p:cNvSpPr/>
            <p:nvPr/>
          </p:nvSpPr>
          <p:spPr>
            <a:xfrm>
              <a:off x="2294" y="0"/>
              <a:ext cx="3159" cy="2725"/>
            </a:xfrm>
            <a:custGeom>
              <a:pathLst>
                <a:path extrusionOk="0" h="120000" w="120000">
                  <a:moveTo>
                    <a:pt x="0" y="0"/>
                  </a:moveTo>
                  <a:lnTo>
                    <a:pt x="119317" y="119999"/>
                  </a:lnTo>
                  <a:lnTo>
                    <a:pt x="120000" y="118987"/>
                  </a:lnTo>
                  <a:lnTo>
                    <a:pt x="3869" y="0"/>
                  </a:lnTo>
                  <a:lnTo>
                    <a:pt x="0" y="0"/>
                  </a:lnTo>
                  <a:lnTo>
                    <a:pt x="0" y="0"/>
                  </a:lnTo>
                  <a:close/>
                </a:path>
              </a:pathLst>
            </a:custGeom>
            <a:gradFill>
              <a:gsLst>
                <a:gs pos="0">
                  <a:srgbClr val="000081"/>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2" name="Shape 72"/>
            <p:cNvSpPr/>
            <p:nvPr/>
          </p:nvSpPr>
          <p:spPr>
            <a:xfrm>
              <a:off x="5435" y="2702"/>
              <a:ext cx="323" cy="299"/>
            </a:xfrm>
            <a:custGeom>
              <a:pathLst>
                <a:path extrusionOk="0" h="120000" w="120000">
                  <a:moveTo>
                    <a:pt x="120000" y="120000"/>
                  </a:moveTo>
                  <a:lnTo>
                    <a:pt x="120000" y="105551"/>
                  </a:lnTo>
                  <a:lnTo>
                    <a:pt x="6687" y="0"/>
                  </a:lnTo>
                  <a:lnTo>
                    <a:pt x="0" y="9230"/>
                  </a:lnTo>
                  <a:lnTo>
                    <a:pt x="120000" y="120000"/>
                  </a:lnTo>
                  <a:lnTo>
                    <a:pt x="120000" y="120000"/>
                  </a:lnTo>
                  <a:close/>
                </a:path>
              </a:pathLst>
            </a:custGeom>
            <a:gradFill>
              <a:gsLst>
                <a:gs pos="0">
                  <a:schemeClr val="dk2"/>
                </a:gs>
                <a:gs pos="100000">
                  <a:srgbClr val="4646A1"/>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3" name="Shape 73"/>
            <p:cNvSpPr/>
            <p:nvPr/>
          </p:nvSpPr>
          <p:spPr>
            <a:xfrm>
              <a:off x="5477" y="2588"/>
              <a:ext cx="281" cy="335"/>
            </a:xfrm>
            <a:custGeom>
              <a:pathLst>
                <a:path extrusionOk="0" h="120000" w="120000">
                  <a:moveTo>
                    <a:pt x="120000" y="120000"/>
                  </a:moveTo>
                  <a:lnTo>
                    <a:pt x="120000" y="61970"/>
                  </a:lnTo>
                  <a:lnTo>
                    <a:pt x="40996" y="0"/>
                  </a:lnTo>
                  <a:lnTo>
                    <a:pt x="0" y="32238"/>
                  </a:lnTo>
                  <a:lnTo>
                    <a:pt x="120000" y="120000"/>
                  </a:lnTo>
                  <a:lnTo>
                    <a:pt x="120000"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4" name="Shape 74"/>
            <p:cNvSpPr/>
            <p:nvPr/>
          </p:nvSpPr>
          <p:spPr>
            <a:xfrm>
              <a:off x="2454" y="0"/>
              <a:ext cx="3119" cy="2678"/>
            </a:xfrm>
            <a:custGeom>
              <a:pathLst>
                <a:path extrusionOk="0" h="120000" w="120000">
                  <a:moveTo>
                    <a:pt x="0" y="0"/>
                  </a:moveTo>
                  <a:lnTo>
                    <a:pt x="116310" y="120000"/>
                  </a:lnTo>
                  <a:lnTo>
                    <a:pt x="120000" y="115970"/>
                  </a:lnTo>
                  <a:lnTo>
                    <a:pt x="14721" y="0"/>
                  </a:lnTo>
                  <a:lnTo>
                    <a:pt x="0" y="0"/>
                  </a:lnTo>
                  <a:lnTo>
                    <a:pt x="0" y="0"/>
                  </a:lnTo>
                  <a:close/>
                </a:path>
              </a:pathLst>
            </a:custGeom>
            <a:gradFill>
              <a:gsLst>
                <a:gs pos="0">
                  <a:srgbClr val="00006B"/>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5" name="Shape 75"/>
            <p:cNvSpPr/>
            <p:nvPr/>
          </p:nvSpPr>
          <p:spPr>
            <a:xfrm>
              <a:off x="5626" y="2534"/>
              <a:ext cx="132" cy="132"/>
            </a:xfrm>
            <a:custGeom>
              <a:pathLst>
                <a:path extrusionOk="0" h="120000" w="120000">
                  <a:moveTo>
                    <a:pt x="120000" y="120000"/>
                  </a:moveTo>
                  <a:lnTo>
                    <a:pt x="0" y="0"/>
                  </a:lnTo>
                  <a:lnTo>
                    <a:pt x="0" y="0"/>
                  </a:lnTo>
                  <a:lnTo>
                    <a:pt x="120000" y="120000"/>
                  </a:lnTo>
                  <a:lnTo>
                    <a:pt x="120000" y="120000"/>
                  </a:lnTo>
                  <a:close/>
                </a:path>
              </a:pathLst>
            </a:custGeom>
            <a:solidFill>
              <a:srgbClr val="FF99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6" name="Shape 76"/>
            <p:cNvSpPr/>
            <p:nvPr/>
          </p:nvSpPr>
          <p:spPr>
            <a:xfrm>
              <a:off x="3112" y="0"/>
              <a:ext cx="2514" cy="2534"/>
            </a:xfrm>
            <a:custGeom>
              <a:pathLst>
                <a:path extrusionOk="0" h="120000" w="120000">
                  <a:moveTo>
                    <a:pt x="0" y="0"/>
                  </a:moveTo>
                  <a:lnTo>
                    <a:pt x="120000" y="120000"/>
                  </a:lnTo>
                  <a:lnTo>
                    <a:pt x="120000" y="120000"/>
                  </a:lnTo>
                  <a:lnTo>
                    <a:pt x="3146" y="0"/>
                  </a:lnTo>
                  <a:lnTo>
                    <a:pt x="0" y="0"/>
                  </a:lnTo>
                  <a:lnTo>
                    <a:pt x="0" y="0"/>
                  </a:lnTo>
                  <a:close/>
                </a:path>
              </a:pathLst>
            </a:custGeom>
            <a:gradFill>
              <a:gsLst>
                <a:gs pos="0">
                  <a:srgbClr val="000071"/>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7" name="Shape 77"/>
            <p:cNvSpPr/>
            <p:nvPr/>
          </p:nvSpPr>
          <p:spPr>
            <a:xfrm>
              <a:off x="3488" y="0"/>
              <a:ext cx="2198" cy="2480"/>
            </a:xfrm>
            <a:custGeom>
              <a:pathLst>
                <a:path extrusionOk="0" h="120000" w="120000">
                  <a:moveTo>
                    <a:pt x="0" y="0"/>
                  </a:moveTo>
                  <a:lnTo>
                    <a:pt x="119345" y="120000"/>
                  </a:lnTo>
                  <a:lnTo>
                    <a:pt x="120000" y="119709"/>
                  </a:lnTo>
                  <a:lnTo>
                    <a:pt x="17290" y="0"/>
                  </a:lnTo>
                  <a:lnTo>
                    <a:pt x="0" y="0"/>
                  </a:lnTo>
                  <a:lnTo>
                    <a:pt x="0" y="0"/>
                  </a:lnTo>
                  <a:close/>
                </a:path>
              </a:pathLst>
            </a:custGeom>
            <a:gradFill>
              <a:gsLst>
                <a:gs pos="0">
                  <a:srgbClr val="000072"/>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8" name="Shape 78"/>
            <p:cNvSpPr/>
            <p:nvPr/>
          </p:nvSpPr>
          <p:spPr>
            <a:xfrm>
              <a:off x="5674" y="2474"/>
              <a:ext cx="84" cy="96"/>
            </a:xfrm>
            <a:custGeom>
              <a:pathLst>
                <a:path extrusionOk="0" h="120000" w="120000">
                  <a:moveTo>
                    <a:pt x="120000" y="120000"/>
                  </a:moveTo>
                  <a:lnTo>
                    <a:pt x="120000" y="112500"/>
                  </a:lnTo>
                  <a:lnTo>
                    <a:pt x="17142" y="0"/>
                  </a:lnTo>
                  <a:lnTo>
                    <a:pt x="0" y="7500"/>
                  </a:lnTo>
                  <a:lnTo>
                    <a:pt x="120000" y="120000"/>
                  </a:lnTo>
                  <a:lnTo>
                    <a:pt x="120000" y="120000"/>
                  </a:lnTo>
                  <a:close/>
                </a:path>
              </a:pathLst>
            </a:custGeom>
            <a:gradFill>
              <a:gsLst>
                <a:gs pos="0">
                  <a:schemeClr val="dk2"/>
                </a:gs>
                <a:gs pos="100000">
                  <a:srgbClr val="5555A5"/>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79" name="Shape 79"/>
            <p:cNvSpPr/>
            <p:nvPr/>
          </p:nvSpPr>
          <p:spPr>
            <a:xfrm>
              <a:off x="5603" y="850"/>
              <a:ext cx="155" cy="516"/>
            </a:xfrm>
            <a:custGeom>
              <a:pathLst>
                <a:path extrusionOk="0" h="120000" w="120000">
                  <a:moveTo>
                    <a:pt x="120000" y="120000"/>
                  </a:moveTo>
                  <a:lnTo>
                    <a:pt x="120000" y="47441"/>
                  </a:lnTo>
                  <a:lnTo>
                    <a:pt x="59612" y="0"/>
                  </a:lnTo>
                  <a:lnTo>
                    <a:pt x="0" y="44651"/>
                  </a:lnTo>
                  <a:lnTo>
                    <a:pt x="120000" y="120000"/>
                  </a:lnTo>
                  <a:lnTo>
                    <a:pt x="120000" y="12000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0" name="Shape 80"/>
            <p:cNvSpPr/>
            <p:nvPr/>
          </p:nvSpPr>
          <p:spPr>
            <a:xfrm>
              <a:off x="5107" y="0"/>
              <a:ext cx="573" cy="1042"/>
            </a:xfrm>
            <a:custGeom>
              <a:pathLst>
                <a:path extrusionOk="0" h="120000" w="120000">
                  <a:moveTo>
                    <a:pt x="0" y="0"/>
                  </a:moveTo>
                  <a:lnTo>
                    <a:pt x="103902" y="120000"/>
                  </a:lnTo>
                  <a:lnTo>
                    <a:pt x="120000" y="97909"/>
                  </a:lnTo>
                  <a:lnTo>
                    <a:pt x="52473" y="0"/>
                  </a:lnTo>
                  <a:lnTo>
                    <a:pt x="0" y="0"/>
                  </a:lnTo>
                  <a:lnTo>
                    <a:pt x="0" y="0"/>
                  </a:lnTo>
                  <a:close/>
                </a:path>
              </a:pathLst>
            </a:custGeom>
            <a:gradFill>
              <a:gsLst>
                <a:gs pos="0">
                  <a:srgbClr val="00006A"/>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1" name="Shape 81"/>
            <p:cNvSpPr/>
            <p:nvPr/>
          </p:nvSpPr>
          <p:spPr>
            <a:xfrm>
              <a:off x="5411" y="0"/>
              <a:ext cx="341" cy="796"/>
            </a:xfrm>
            <a:custGeom>
              <a:pathLst>
                <a:path extrusionOk="0" h="120000" w="120000">
                  <a:moveTo>
                    <a:pt x="50674" y="0"/>
                  </a:moveTo>
                  <a:lnTo>
                    <a:pt x="0" y="0"/>
                  </a:lnTo>
                  <a:lnTo>
                    <a:pt x="100997" y="120000"/>
                  </a:lnTo>
                  <a:lnTo>
                    <a:pt x="119999" y="98318"/>
                  </a:lnTo>
                  <a:lnTo>
                    <a:pt x="50674" y="0"/>
                  </a:lnTo>
                  <a:lnTo>
                    <a:pt x="50674" y="0"/>
                  </a:lnTo>
                  <a:close/>
                </a:path>
              </a:pathLst>
            </a:custGeom>
            <a:gradFill>
              <a:gsLst>
                <a:gs pos="0">
                  <a:srgbClr val="00006C"/>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2" name="Shape 82"/>
            <p:cNvSpPr/>
            <p:nvPr/>
          </p:nvSpPr>
          <p:spPr>
            <a:xfrm>
              <a:off x="5698" y="653"/>
              <a:ext cx="60" cy="311"/>
            </a:xfrm>
            <a:custGeom>
              <a:pathLst>
                <a:path extrusionOk="0" h="120000" w="120000">
                  <a:moveTo>
                    <a:pt x="0" y="55384"/>
                  </a:moveTo>
                  <a:lnTo>
                    <a:pt x="120000" y="120000"/>
                  </a:lnTo>
                  <a:lnTo>
                    <a:pt x="120000" y="2307"/>
                  </a:lnTo>
                  <a:lnTo>
                    <a:pt x="108000" y="0"/>
                  </a:lnTo>
                  <a:lnTo>
                    <a:pt x="0" y="55384"/>
                  </a:lnTo>
                  <a:lnTo>
                    <a:pt x="0" y="55384"/>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3" name="Shape 83"/>
            <p:cNvSpPr/>
            <p:nvPr/>
          </p:nvSpPr>
          <p:spPr>
            <a:xfrm>
              <a:off x="2" y="1601"/>
              <a:ext cx="5752" cy="1864"/>
            </a:xfrm>
            <a:custGeom>
              <a:pathLst>
                <a:path extrusionOk="0" h="120000" w="120000">
                  <a:moveTo>
                    <a:pt x="0" y="23884"/>
                  </a:moveTo>
                  <a:lnTo>
                    <a:pt x="120000" y="120000"/>
                  </a:lnTo>
                  <a:lnTo>
                    <a:pt x="120000" y="118068"/>
                  </a:lnTo>
                  <a:lnTo>
                    <a:pt x="0" y="0"/>
                  </a:lnTo>
                  <a:lnTo>
                    <a:pt x="0" y="23884"/>
                  </a:lnTo>
                  <a:lnTo>
                    <a:pt x="0" y="23884"/>
                  </a:lnTo>
                  <a:close/>
                </a:path>
              </a:pathLst>
            </a:custGeom>
            <a:gradFill>
              <a:gsLst>
                <a:gs pos="0">
                  <a:srgbClr val="00007C"/>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4" name="Shape 84"/>
            <p:cNvSpPr/>
            <p:nvPr/>
          </p:nvSpPr>
          <p:spPr>
            <a:xfrm>
              <a:off x="5754" y="3483"/>
              <a:ext cx="6" cy="6"/>
            </a:xfrm>
            <a:custGeom>
              <a:pathLst>
                <a:path extrusionOk="0" h="120000" w="120000">
                  <a:moveTo>
                    <a:pt x="120000" y="120000"/>
                  </a:moveTo>
                  <a:lnTo>
                    <a:pt x="0" y="0"/>
                  </a:lnTo>
                  <a:lnTo>
                    <a:pt x="0" y="120000"/>
                  </a:lnTo>
                  <a:lnTo>
                    <a:pt x="120000" y="120000"/>
                  </a:lnTo>
                  <a:lnTo>
                    <a:pt x="120000" y="120000"/>
                  </a:lnTo>
                  <a:close/>
                </a:path>
              </a:pathLst>
            </a:custGeom>
            <a:solidFill>
              <a:srgbClr val="18F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5" name="Shape 85"/>
            <p:cNvSpPr/>
            <p:nvPr/>
          </p:nvSpPr>
          <p:spPr>
            <a:xfrm>
              <a:off x="2" y="2152"/>
              <a:ext cx="5752" cy="1337"/>
            </a:xfrm>
            <a:custGeom>
              <a:pathLst>
                <a:path extrusionOk="0" h="120000" w="120000">
                  <a:moveTo>
                    <a:pt x="0" y="32849"/>
                  </a:moveTo>
                  <a:lnTo>
                    <a:pt x="120000" y="120000"/>
                  </a:lnTo>
                  <a:lnTo>
                    <a:pt x="120000" y="119461"/>
                  </a:lnTo>
                  <a:lnTo>
                    <a:pt x="0" y="0"/>
                  </a:lnTo>
                  <a:lnTo>
                    <a:pt x="0" y="32849"/>
                  </a:lnTo>
                  <a:lnTo>
                    <a:pt x="0" y="32849"/>
                  </a:lnTo>
                  <a:close/>
                </a:path>
              </a:pathLst>
            </a:custGeom>
            <a:gradFill>
              <a:gsLst>
                <a:gs pos="0">
                  <a:srgbClr val="00007A"/>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6" name="Shape 86"/>
            <p:cNvSpPr/>
            <p:nvPr/>
          </p:nvSpPr>
          <p:spPr>
            <a:xfrm>
              <a:off x="2" y="3177"/>
              <a:ext cx="5752" cy="414"/>
            </a:xfrm>
            <a:custGeom>
              <a:pathLst>
                <a:path extrusionOk="0" h="120000" w="120000">
                  <a:moveTo>
                    <a:pt x="0" y="13913"/>
                  </a:moveTo>
                  <a:lnTo>
                    <a:pt x="120000" y="120000"/>
                  </a:lnTo>
                  <a:lnTo>
                    <a:pt x="120000" y="116521"/>
                  </a:lnTo>
                  <a:lnTo>
                    <a:pt x="0" y="0"/>
                  </a:lnTo>
                  <a:lnTo>
                    <a:pt x="0" y="13913"/>
                  </a:lnTo>
                  <a:lnTo>
                    <a:pt x="0" y="13913"/>
                  </a:lnTo>
                  <a:close/>
                </a:path>
              </a:pathLst>
            </a:custGeom>
            <a:gradFill>
              <a:gsLst>
                <a:gs pos="0">
                  <a:srgbClr val="00008D"/>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7" name="Shape 87"/>
            <p:cNvSpPr/>
            <p:nvPr/>
          </p:nvSpPr>
          <p:spPr>
            <a:xfrm>
              <a:off x="1297" y="0"/>
              <a:ext cx="4457" cy="3177"/>
            </a:xfrm>
            <a:custGeom>
              <a:pathLst>
                <a:path extrusionOk="0" h="120000" w="120000">
                  <a:moveTo>
                    <a:pt x="0" y="0"/>
                  </a:moveTo>
                  <a:lnTo>
                    <a:pt x="120000" y="119999"/>
                  </a:lnTo>
                  <a:lnTo>
                    <a:pt x="120000" y="119093"/>
                  </a:lnTo>
                  <a:lnTo>
                    <a:pt x="3372" y="0"/>
                  </a:lnTo>
                  <a:lnTo>
                    <a:pt x="0" y="0"/>
                  </a:lnTo>
                  <a:lnTo>
                    <a:pt x="0" y="0"/>
                  </a:lnTo>
                  <a:close/>
                </a:path>
              </a:pathLst>
            </a:custGeom>
            <a:gradFill>
              <a:gsLst>
                <a:gs pos="0">
                  <a:srgbClr val="00006E"/>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8" name="Shape 88"/>
            <p:cNvSpPr/>
            <p:nvPr/>
          </p:nvSpPr>
          <p:spPr>
            <a:xfrm>
              <a:off x="3321" y="0"/>
              <a:ext cx="2433" cy="2614"/>
            </a:xfrm>
            <a:custGeom>
              <a:pathLst>
                <a:path extrusionOk="0" h="120000" w="120000">
                  <a:moveTo>
                    <a:pt x="0" y="0"/>
                  </a:moveTo>
                  <a:lnTo>
                    <a:pt x="119999" y="120000"/>
                  </a:lnTo>
                  <a:lnTo>
                    <a:pt x="119999" y="119724"/>
                  </a:lnTo>
                  <a:lnTo>
                    <a:pt x="3261" y="0"/>
                  </a:lnTo>
                  <a:lnTo>
                    <a:pt x="0" y="0"/>
                  </a:lnTo>
                  <a:lnTo>
                    <a:pt x="0" y="0"/>
                  </a:lnTo>
                  <a:close/>
                </a:path>
              </a:pathLst>
            </a:custGeom>
            <a:gradFill>
              <a:gsLst>
                <a:gs pos="0">
                  <a:srgbClr val="00008D"/>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9" name="Shape 89"/>
            <p:cNvSpPr/>
            <p:nvPr/>
          </p:nvSpPr>
          <p:spPr>
            <a:xfrm>
              <a:off x="3950" y="0"/>
              <a:ext cx="1804" cy="2464"/>
            </a:xfrm>
            <a:custGeom>
              <a:pathLst>
                <a:path extrusionOk="0" h="120000" w="120000">
                  <a:moveTo>
                    <a:pt x="32333" y="0"/>
                  </a:moveTo>
                  <a:lnTo>
                    <a:pt x="0" y="0"/>
                  </a:lnTo>
                  <a:lnTo>
                    <a:pt x="120000" y="120000"/>
                  </a:lnTo>
                  <a:lnTo>
                    <a:pt x="120000" y="109480"/>
                  </a:lnTo>
                  <a:lnTo>
                    <a:pt x="119600" y="109480"/>
                  </a:lnTo>
                  <a:lnTo>
                    <a:pt x="32333" y="0"/>
                  </a:lnTo>
                  <a:lnTo>
                    <a:pt x="32333" y="0"/>
                  </a:lnTo>
                  <a:close/>
                </a:path>
              </a:pathLst>
            </a:custGeom>
            <a:gradFill>
              <a:gsLst>
                <a:gs pos="0">
                  <a:srgbClr val="000072"/>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0" name="Shape 90"/>
            <p:cNvSpPr/>
            <p:nvPr/>
          </p:nvSpPr>
          <p:spPr>
            <a:xfrm>
              <a:off x="4519" y="0"/>
              <a:ext cx="1235" cy="2074"/>
            </a:xfrm>
            <a:custGeom>
              <a:pathLst>
                <a:path extrusionOk="0" h="120000" w="120000">
                  <a:moveTo>
                    <a:pt x="0" y="0"/>
                  </a:moveTo>
                  <a:lnTo>
                    <a:pt x="120000" y="120000"/>
                  </a:lnTo>
                  <a:lnTo>
                    <a:pt x="120000" y="117917"/>
                  </a:lnTo>
                  <a:lnTo>
                    <a:pt x="4090" y="0"/>
                  </a:lnTo>
                  <a:lnTo>
                    <a:pt x="0" y="0"/>
                  </a:lnTo>
                  <a:lnTo>
                    <a:pt x="0" y="0"/>
                  </a:lnTo>
                  <a:close/>
                </a:path>
              </a:pathLst>
            </a:custGeom>
            <a:gradFill>
              <a:gsLst>
                <a:gs pos="0">
                  <a:srgbClr val="000077"/>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1" name="Shape 91"/>
            <p:cNvSpPr/>
            <p:nvPr/>
          </p:nvSpPr>
          <p:spPr>
            <a:xfrm>
              <a:off x="4694" y="0"/>
              <a:ext cx="1060" cy="1936"/>
            </a:xfrm>
            <a:custGeom>
              <a:pathLst>
                <a:path extrusionOk="0" h="120000" w="120000">
                  <a:moveTo>
                    <a:pt x="0" y="0"/>
                  </a:moveTo>
                  <a:lnTo>
                    <a:pt x="120000" y="120000"/>
                  </a:lnTo>
                  <a:lnTo>
                    <a:pt x="120000" y="119628"/>
                  </a:lnTo>
                  <a:lnTo>
                    <a:pt x="6124" y="0"/>
                  </a:lnTo>
                  <a:lnTo>
                    <a:pt x="0" y="0"/>
                  </a:lnTo>
                  <a:lnTo>
                    <a:pt x="0" y="0"/>
                  </a:lnTo>
                  <a:close/>
                </a:path>
              </a:pathLst>
            </a:custGeom>
            <a:gradFill>
              <a:gsLst>
                <a:gs pos="0">
                  <a:srgbClr val="000084"/>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2" name="Shape 92"/>
            <p:cNvSpPr/>
            <p:nvPr/>
          </p:nvSpPr>
          <p:spPr>
            <a:xfrm>
              <a:off x="4981" y="0"/>
              <a:ext cx="773" cy="1487"/>
            </a:xfrm>
            <a:custGeom>
              <a:pathLst>
                <a:path extrusionOk="0" h="120000" w="120000">
                  <a:moveTo>
                    <a:pt x="119999" y="115642"/>
                  </a:moveTo>
                  <a:lnTo>
                    <a:pt x="6536" y="0"/>
                  </a:lnTo>
                  <a:lnTo>
                    <a:pt x="0" y="0"/>
                  </a:lnTo>
                  <a:lnTo>
                    <a:pt x="119999" y="120000"/>
                  </a:lnTo>
                  <a:lnTo>
                    <a:pt x="119999" y="115642"/>
                  </a:lnTo>
                  <a:lnTo>
                    <a:pt x="119999" y="115642"/>
                  </a:lnTo>
                  <a:close/>
                </a:path>
              </a:pathLst>
            </a:custGeom>
            <a:gradFill>
              <a:gsLst>
                <a:gs pos="0">
                  <a:srgbClr val="000089"/>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93" name="Shape 93"/>
            <p:cNvGrpSpPr/>
            <p:nvPr/>
          </p:nvGrpSpPr>
          <p:grpSpPr>
            <a:xfrm>
              <a:off x="0" y="1632"/>
              <a:ext cx="5758" cy="1858"/>
              <a:chOff x="0" y="1632"/>
              <a:chExt cx="5758" cy="1858"/>
            </a:xfrm>
          </p:grpSpPr>
          <p:sp>
            <p:nvSpPr>
              <p:cNvPr id="94" name="Shape 94"/>
              <p:cNvSpPr/>
              <p:nvPr/>
            </p:nvSpPr>
            <p:spPr>
              <a:xfrm>
                <a:off x="0" y="1632"/>
                <a:ext cx="3670" cy="1313"/>
              </a:xfrm>
              <a:custGeom>
                <a:pathLst>
                  <a:path extrusionOk="0" h="120000" w="120000">
                    <a:moveTo>
                      <a:pt x="0" y="0"/>
                    </a:moveTo>
                    <a:lnTo>
                      <a:pt x="0" y="33450"/>
                    </a:lnTo>
                    <a:lnTo>
                      <a:pt x="119212" y="120000"/>
                    </a:lnTo>
                    <a:lnTo>
                      <a:pt x="119606" y="112871"/>
                    </a:lnTo>
                    <a:lnTo>
                      <a:pt x="120000" y="106290"/>
                    </a:lnTo>
                    <a:lnTo>
                      <a:pt x="0" y="0"/>
                    </a:lnTo>
                    <a:lnTo>
                      <a:pt x="0" y="0"/>
                    </a:lnTo>
                    <a:close/>
                  </a:path>
                </a:pathLst>
              </a:custGeom>
              <a:gradFill>
                <a:gsLst>
                  <a:gs pos="0">
                    <a:srgbClr val="000084"/>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5" name="Shape 95"/>
              <p:cNvSpPr/>
              <p:nvPr/>
            </p:nvSpPr>
            <p:spPr>
              <a:xfrm>
                <a:off x="3646" y="2795"/>
                <a:ext cx="2112" cy="695"/>
              </a:xfrm>
              <a:custGeom>
                <a:pathLst>
                  <a:path extrusionOk="0" h="120000" w="120000">
                    <a:moveTo>
                      <a:pt x="120000" y="114820"/>
                    </a:moveTo>
                    <a:lnTo>
                      <a:pt x="1368" y="0"/>
                    </a:lnTo>
                    <a:lnTo>
                      <a:pt x="684" y="12431"/>
                    </a:lnTo>
                    <a:lnTo>
                      <a:pt x="0" y="25899"/>
                    </a:lnTo>
                    <a:lnTo>
                      <a:pt x="120000" y="120000"/>
                    </a:lnTo>
                    <a:lnTo>
                      <a:pt x="120000" y="114820"/>
                    </a:lnTo>
                    <a:lnTo>
                      <a:pt x="120000" y="114820"/>
                    </a:lnTo>
                    <a:close/>
                  </a:path>
                </a:pathLst>
              </a:custGeom>
              <a:gradFill>
                <a:gsLst>
                  <a:gs pos="0">
                    <a:schemeClr val="dk2"/>
                  </a:gs>
                  <a:gs pos="100000">
                    <a:srgbClr val="5555A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sp>
        <p:nvSpPr>
          <p:cNvPr id="96" name="Shape 96"/>
          <p:cNvSpPr txBox="1"/>
          <p:nvPr>
            <p:ph type="ctrTitle"/>
          </p:nvPr>
        </p:nvSpPr>
        <p:spPr>
          <a:xfrm>
            <a:off x="457200" y="1600200"/>
            <a:ext cx="8229600" cy="18288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8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97" name="Shape 97"/>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lstStyle>
            <a:lvl1pPr indent="0" lvl="0" marL="0" marR="0" rtl="0" algn="ctr">
              <a:spcBef>
                <a:spcPts val="720"/>
              </a:spcBef>
              <a:spcAft>
                <a:spcPts val="0"/>
              </a:spcAft>
              <a:buClr>
                <a:schemeClr val="hlink"/>
              </a:buClr>
              <a:buSzPts val="2880"/>
              <a:buFont typeface="Noto Sans Symbols"/>
              <a:buNone/>
              <a:defRPr b="0" i="0" sz="3600" u="none" cap="none" strike="noStrike">
                <a:solidFill>
                  <a:schemeClr val="lt1"/>
                </a:solidFill>
                <a:latin typeface="Arial"/>
                <a:ea typeface="Arial"/>
                <a:cs typeface="Arial"/>
                <a:sym typeface="Arial"/>
              </a:defRPr>
            </a:lvl1pPr>
            <a:lvl2pPr indent="-285750" lvl="1" marL="74295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228600" lvl="2" marL="11430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228600" lvl="3" marL="1600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228600" lvl="4" marL="2057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228600" lvl="5" marL="2514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228600" lvl="6" marL="2971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228600" lvl="7" marL="3429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228600" lvl="8" marL="3886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98" name="Shape 98"/>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9" name="Shape 99"/>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0" name="Shape 100"/>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52" name="Shape 152"/>
        <p:cNvGrpSpPr/>
        <p:nvPr/>
      </p:nvGrpSpPr>
      <p:grpSpPr>
        <a:xfrm>
          <a:off x="0" y="0"/>
          <a:ext cx="0" cy="0"/>
          <a:chOff x="0" y="0"/>
          <a:chExt cx="0" cy="0"/>
        </a:xfrm>
      </p:grpSpPr>
      <p:sp>
        <p:nvSpPr>
          <p:cNvPr id="153" name="Shape 153"/>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1" i="0" sz="20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54" name="Shape 154"/>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indent="0" lvl="0" marL="0" marR="0" rtl="0" algn="l">
              <a:spcBef>
                <a:spcPts val="640"/>
              </a:spcBef>
              <a:spcAft>
                <a:spcPts val="0"/>
              </a:spcAft>
              <a:buClr>
                <a:schemeClr val="hlink"/>
              </a:buClr>
              <a:buSzPts val="1400"/>
              <a:buFont typeface="Noto Sans Symbols"/>
              <a:buNone/>
              <a:defRPr b="0" i="0" sz="3200" u="none" cap="none" strike="noStrike">
                <a:solidFill>
                  <a:schemeClr val="lt1"/>
                </a:solidFill>
                <a:latin typeface="Arial"/>
                <a:ea typeface="Arial"/>
                <a:cs typeface="Arial"/>
                <a:sym typeface="Arial"/>
              </a:defRPr>
            </a:lvl1pPr>
            <a:lvl2pPr indent="0" lvl="1" marL="457200" marR="0" rtl="0" algn="l">
              <a:spcBef>
                <a:spcPts val="560"/>
              </a:spcBef>
              <a:spcAft>
                <a:spcPts val="0"/>
              </a:spcAft>
              <a:buClr>
                <a:schemeClr val="lt1"/>
              </a:buClr>
              <a:buSzPts val="1400"/>
              <a:buFont typeface="Arial"/>
              <a:buNone/>
              <a:defRPr b="0" i="0" sz="2800" u="none" cap="none" strike="noStrike">
                <a:solidFill>
                  <a:schemeClr val="lt1"/>
                </a:solidFill>
                <a:latin typeface="Arial"/>
                <a:ea typeface="Arial"/>
                <a:cs typeface="Arial"/>
                <a:sym typeface="Arial"/>
              </a:defRPr>
            </a:lvl2pPr>
            <a:lvl3pPr indent="0" lvl="2" marL="914400" marR="0" rtl="0" algn="l">
              <a:spcBef>
                <a:spcPts val="480"/>
              </a:spcBef>
              <a:spcAft>
                <a:spcPts val="0"/>
              </a:spcAft>
              <a:buClr>
                <a:schemeClr val="accent2"/>
              </a:buClr>
              <a:buSzPts val="1400"/>
              <a:buFont typeface="Noto Sans Symbols"/>
              <a:buNone/>
              <a:defRPr b="0" i="0" sz="2400" u="none" cap="none" strike="noStrike">
                <a:solidFill>
                  <a:schemeClr val="lt1"/>
                </a:solidFill>
                <a:latin typeface="Arial"/>
                <a:ea typeface="Arial"/>
                <a:cs typeface="Arial"/>
                <a:sym typeface="Arial"/>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400"/>
              </a:spcBef>
              <a:spcAft>
                <a:spcPts val="0"/>
              </a:spcAft>
              <a:buClr>
                <a:schemeClr val="folHlink"/>
              </a:buClr>
              <a:buSzPts val="1400"/>
              <a:buFont typeface="Noto Sans Symbols"/>
              <a:buNone/>
              <a:defRPr b="0" i="0" sz="2000" u="none" cap="none" strike="noStrike">
                <a:solidFill>
                  <a:schemeClr val="lt1"/>
                </a:solidFill>
                <a:latin typeface="Arial"/>
                <a:ea typeface="Arial"/>
                <a:cs typeface="Arial"/>
                <a:sym typeface="Arial"/>
              </a:defRPr>
            </a:lvl5pPr>
            <a:lvl6pPr indent="0" lvl="5" marL="2286000" marR="0" rtl="0" algn="l">
              <a:spcBef>
                <a:spcPts val="400"/>
              </a:spcBef>
              <a:spcAft>
                <a:spcPts val="0"/>
              </a:spcAft>
              <a:buClr>
                <a:schemeClr val="folHlink"/>
              </a:buClr>
              <a:buSzPts val="1400"/>
              <a:buFont typeface="Noto Sans Symbols"/>
              <a:buNone/>
              <a:defRPr b="0" i="0" sz="2000" u="none" cap="none" strike="noStrike">
                <a:solidFill>
                  <a:schemeClr val="lt1"/>
                </a:solidFill>
                <a:latin typeface="Arial"/>
                <a:ea typeface="Arial"/>
                <a:cs typeface="Arial"/>
                <a:sym typeface="Arial"/>
              </a:defRPr>
            </a:lvl6pPr>
            <a:lvl7pPr indent="0" lvl="6" marL="2743200" marR="0" rtl="0" algn="l">
              <a:spcBef>
                <a:spcPts val="400"/>
              </a:spcBef>
              <a:spcAft>
                <a:spcPts val="0"/>
              </a:spcAft>
              <a:buClr>
                <a:schemeClr val="folHlink"/>
              </a:buClr>
              <a:buSzPts val="1400"/>
              <a:buFont typeface="Noto Sans Symbols"/>
              <a:buNone/>
              <a:defRPr b="0" i="0" sz="2000" u="none" cap="none" strike="noStrike">
                <a:solidFill>
                  <a:schemeClr val="lt1"/>
                </a:solidFill>
                <a:latin typeface="Arial"/>
                <a:ea typeface="Arial"/>
                <a:cs typeface="Arial"/>
                <a:sym typeface="Arial"/>
              </a:defRPr>
            </a:lvl7pPr>
            <a:lvl8pPr indent="0" lvl="7" marL="3200400" marR="0" rtl="0" algn="l">
              <a:spcBef>
                <a:spcPts val="400"/>
              </a:spcBef>
              <a:spcAft>
                <a:spcPts val="0"/>
              </a:spcAft>
              <a:buClr>
                <a:schemeClr val="folHlink"/>
              </a:buClr>
              <a:buSzPts val="1400"/>
              <a:buFont typeface="Noto Sans Symbols"/>
              <a:buNone/>
              <a:defRPr b="0" i="0" sz="2000" u="none" cap="none" strike="noStrike">
                <a:solidFill>
                  <a:schemeClr val="lt1"/>
                </a:solidFill>
                <a:latin typeface="Arial"/>
                <a:ea typeface="Arial"/>
                <a:cs typeface="Arial"/>
                <a:sym typeface="Arial"/>
              </a:defRPr>
            </a:lvl8pPr>
            <a:lvl9pPr indent="0" lvl="8" marL="3657600" marR="0" rtl="0" algn="l">
              <a:spcBef>
                <a:spcPts val="400"/>
              </a:spcBef>
              <a:spcAft>
                <a:spcPts val="0"/>
              </a:spcAft>
              <a:buClr>
                <a:schemeClr val="folHlink"/>
              </a:buClr>
              <a:buSzPts val="1400"/>
              <a:buFont typeface="Noto Sans Symbols"/>
              <a:buNone/>
              <a:defRPr b="0" i="0" sz="2000" u="none" cap="none" strike="noStrike">
                <a:solidFill>
                  <a:schemeClr val="lt1"/>
                </a:solidFill>
                <a:latin typeface="Arial"/>
                <a:ea typeface="Arial"/>
                <a:cs typeface="Arial"/>
                <a:sym typeface="Arial"/>
              </a:defRPr>
            </a:lvl9pPr>
          </a:lstStyle>
          <a:p/>
        </p:txBody>
      </p:sp>
      <p:sp>
        <p:nvSpPr>
          <p:cNvPr id="155" name="Shape 155"/>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hlink"/>
              </a:buClr>
              <a:buSzPts val="2880"/>
              <a:buFont typeface="Noto Sans Symbols"/>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8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accent2"/>
              </a:buClr>
              <a:buSzPts val="216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9pPr>
          </a:lstStyle>
          <a:p/>
        </p:txBody>
      </p:sp>
      <p:sp>
        <p:nvSpPr>
          <p:cNvPr id="156" name="Shape 156"/>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57" name="Shape 157"/>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58" name="Shape 158"/>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59" name="Shape 159"/>
        <p:cNvGrpSpPr/>
        <p:nvPr/>
      </p:nvGrpSpPr>
      <p:grpSpPr>
        <a:xfrm>
          <a:off x="0" y="0"/>
          <a:ext cx="0" cy="0"/>
          <a:chOff x="0" y="0"/>
          <a:chExt cx="0" cy="0"/>
        </a:xfrm>
      </p:grpSpPr>
      <p:sp>
        <p:nvSpPr>
          <p:cNvPr id="160" name="Shape 160"/>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61" name="Shape 161"/>
          <p:cNvSpPr txBox="1"/>
          <p:nvPr>
            <p:ph idx="1" type="body"/>
          </p:nvPr>
        </p:nvSpPr>
        <p:spPr>
          <a:xfrm rot="5400000">
            <a:off x="2306637" y="-249238"/>
            <a:ext cx="4530725" cy="8229600"/>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62" name="Shape 162"/>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63" name="Shape 163"/>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64" name="Shape 164"/>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65" name="Shape 165"/>
        <p:cNvGrpSpPr/>
        <p:nvPr/>
      </p:nvGrpSpPr>
      <p:grpSpPr>
        <a:xfrm>
          <a:off x="0" y="0"/>
          <a:ext cx="0" cy="0"/>
          <a:chOff x="0" y="0"/>
          <a:chExt cx="0" cy="0"/>
        </a:xfrm>
      </p:grpSpPr>
      <p:sp>
        <p:nvSpPr>
          <p:cNvPr id="166" name="Shape 166"/>
          <p:cNvSpPr txBox="1"/>
          <p:nvPr>
            <p:ph type="title"/>
          </p:nvPr>
        </p:nvSpPr>
        <p:spPr>
          <a:xfrm rot="5400000">
            <a:off x="4731544" y="2175669"/>
            <a:ext cx="5853112" cy="20574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67" name="Shape 167"/>
          <p:cNvSpPr txBox="1"/>
          <p:nvPr>
            <p:ph idx="1" type="body"/>
          </p:nvPr>
        </p:nvSpPr>
        <p:spPr>
          <a:xfrm rot="5400000">
            <a:off x="540544" y="194469"/>
            <a:ext cx="5853112" cy="6019800"/>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68" name="Shape 168"/>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69" name="Shape 169"/>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70" name="Shape 170"/>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01" name="Shape 101"/>
        <p:cNvGrpSpPr/>
        <p:nvPr/>
      </p:nvGrpSpPr>
      <p:grpSpPr>
        <a:xfrm>
          <a:off x="0" y="0"/>
          <a:ext cx="0" cy="0"/>
          <a:chOff x="0" y="0"/>
          <a:chExt cx="0" cy="0"/>
        </a:xfrm>
      </p:grpSpPr>
      <p:sp>
        <p:nvSpPr>
          <p:cNvPr id="102" name="Shape 102"/>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03" name="Shape 103"/>
          <p:cNvSpPr txBox="1"/>
          <p:nvPr>
            <p:ph idx="1" type="body"/>
          </p:nvPr>
        </p:nvSpPr>
        <p:spPr>
          <a:xfrm>
            <a:off x="457200" y="1600200"/>
            <a:ext cx="8229600" cy="4530725"/>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04" name="Shape 104"/>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5" name="Shape 105"/>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6" name="Shape 106"/>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Clip Art and Text" type="clipArtAndTx">
  <p:cSld name="CLIPART_AND_TEXT">
    <p:spTree>
      <p:nvGrpSpPr>
        <p:cNvPr id="107" name="Shape 107"/>
        <p:cNvGrpSpPr/>
        <p:nvPr/>
      </p:nvGrpSpPr>
      <p:grpSpPr>
        <a:xfrm>
          <a:off x="0" y="0"/>
          <a:ext cx="0" cy="0"/>
          <a:chOff x="0" y="0"/>
          <a:chExt cx="0" cy="0"/>
        </a:xfrm>
      </p:grpSpPr>
      <p:sp>
        <p:nvSpPr>
          <p:cNvPr id="108" name="Shape 108"/>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09" name="Shape 109"/>
          <p:cNvSpPr/>
          <p:nvPr>
            <p:ph idx="2" type="clipArt"/>
          </p:nvPr>
        </p:nvSpPr>
        <p:spPr>
          <a:xfrm>
            <a:off x="457200" y="1600200"/>
            <a:ext cx="4038600" cy="4530725"/>
          </a:xfrm>
          <a:prstGeom prst="rect">
            <a:avLst/>
          </a:prstGeom>
          <a:noFill/>
          <a:ln>
            <a:noFill/>
          </a:ln>
        </p:spPr>
        <p:txBody>
          <a:bodyPr anchorCtr="0" anchor="t" bIns="91425" lIns="91425" spcFirstLastPara="1" rIns="91425" wrap="square" tIns="91425"/>
          <a:lstStyle>
            <a:lvl1pPr indent="-342900" lvl="0" marL="3429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285750" lvl="1" marL="74295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228600" lvl="2" marL="11430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228600" lvl="3" marL="16002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228600" lvl="4" marL="2057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228600" lvl="5" marL="2514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228600" lvl="6" marL="2971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228600" lvl="7" marL="3429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228600" lvl="8" marL="3886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10" name="Shape 110"/>
          <p:cNvSpPr txBox="1"/>
          <p:nvPr>
            <p:ph idx="1" type="body"/>
          </p:nvPr>
        </p:nvSpPr>
        <p:spPr>
          <a:xfrm>
            <a:off x="4648200" y="1600200"/>
            <a:ext cx="4038600" cy="4530725"/>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11" name="Shape 111"/>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2" name="Shape 112"/>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3" name="Shape 113"/>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14" name="Shape 114"/>
        <p:cNvGrpSpPr/>
        <p:nvPr/>
      </p:nvGrpSpPr>
      <p:grpSpPr>
        <a:xfrm>
          <a:off x="0" y="0"/>
          <a:ext cx="0" cy="0"/>
          <a:chOff x="0" y="0"/>
          <a:chExt cx="0" cy="0"/>
        </a:xfrm>
      </p:grpSpPr>
      <p:sp>
        <p:nvSpPr>
          <p:cNvPr id="115" name="Shape 115"/>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1" i="0" sz="40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16" name="Shape 1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lstStyle>
            <a:lvl1pPr indent="-228600" lvl="0" marL="457200" marR="0" rtl="0" algn="l">
              <a:spcBef>
                <a:spcPts val="400"/>
              </a:spcBef>
              <a:spcAft>
                <a:spcPts val="0"/>
              </a:spcAft>
              <a:buClr>
                <a:schemeClr val="hlink"/>
              </a:buClr>
              <a:buSzPts val="2880"/>
              <a:buFont typeface="Noto Sans Symbols"/>
              <a:buNone/>
              <a:defRPr b="0" i="0" sz="2000" u="none" cap="none" strike="noStrike">
                <a:solidFill>
                  <a:schemeClr val="lt1"/>
                </a:solidFill>
                <a:latin typeface="Arial"/>
                <a:ea typeface="Arial"/>
                <a:cs typeface="Arial"/>
                <a:sym typeface="Arial"/>
              </a:defRPr>
            </a:lvl1pPr>
            <a:lvl2pPr indent="-228600" lvl="1" marL="914400" marR="0" rtl="0" algn="l">
              <a:spcBef>
                <a:spcPts val="360"/>
              </a:spcBef>
              <a:spcAft>
                <a:spcPts val="0"/>
              </a:spcAft>
              <a:buClr>
                <a:schemeClr val="lt1"/>
              </a:buClr>
              <a:buSzPts val="2800"/>
              <a:buFont typeface="Arial"/>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accent2"/>
              </a:buClr>
              <a:buSzPts val="2160"/>
              <a:buFont typeface="Noto Sans Symbols"/>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folHlink"/>
              </a:buClr>
              <a:buSzPts val="1800"/>
              <a:buFont typeface="Noto Sans Symbols"/>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folHlink"/>
              </a:buClr>
              <a:buSzPts val="1800"/>
              <a:buFont typeface="Noto Sans Symbols"/>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folHlink"/>
              </a:buClr>
              <a:buSzPts val="1800"/>
              <a:buFont typeface="Noto Sans Symbols"/>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folHlink"/>
              </a:buClr>
              <a:buSzPts val="1800"/>
              <a:buFont typeface="Noto Sans Symbols"/>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folHlink"/>
              </a:buClr>
              <a:buSzPts val="1800"/>
              <a:buFont typeface="Noto Sans Symbols"/>
              <a:buNone/>
              <a:defRPr b="0" i="0" sz="1400" u="none" cap="none" strike="noStrike">
                <a:solidFill>
                  <a:schemeClr val="lt1"/>
                </a:solidFill>
                <a:latin typeface="Arial"/>
                <a:ea typeface="Arial"/>
                <a:cs typeface="Arial"/>
                <a:sym typeface="Arial"/>
              </a:defRPr>
            </a:lvl9pPr>
          </a:lstStyle>
          <a:p/>
        </p:txBody>
      </p:sp>
      <p:sp>
        <p:nvSpPr>
          <p:cNvPr id="117" name="Shape 117"/>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8" name="Shape 118"/>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9" name="Shape 119"/>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20" name="Shape 120"/>
        <p:cNvGrpSpPr/>
        <p:nvPr/>
      </p:nvGrpSpPr>
      <p:grpSpPr>
        <a:xfrm>
          <a:off x="0" y="0"/>
          <a:ext cx="0" cy="0"/>
          <a:chOff x="0" y="0"/>
          <a:chExt cx="0" cy="0"/>
        </a:xfrm>
      </p:grpSpPr>
      <p:sp>
        <p:nvSpPr>
          <p:cNvPr id="121" name="Shape 121"/>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22" name="Shape 122"/>
          <p:cNvSpPr txBox="1"/>
          <p:nvPr>
            <p:ph idx="1" type="body"/>
          </p:nvPr>
        </p:nvSpPr>
        <p:spPr>
          <a:xfrm>
            <a:off x="457200" y="1600200"/>
            <a:ext cx="4038600" cy="4530725"/>
          </a:xfrm>
          <a:prstGeom prst="rect">
            <a:avLst/>
          </a:prstGeom>
          <a:noFill/>
          <a:ln>
            <a:noFill/>
          </a:ln>
        </p:spPr>
        <p:txBody>
          <a:bodyPr anchorCtr="0" anchor="t" bIns="91425" lIns="91425" spcFirstLastPara="1" rIns="91425" wrap="square" tIns="91425"/>
          <a:lstStyle>
            <a:lvl1pPr indent="-388620" lvl="0" marL="457200" marR="0" rtl="0" algn="l">
              <a:spcBef>
                <a:spcPts val="560"/>
              </a:spcBef>
              <a:spcAft>
                <a:spcPts val="0"/>
              </a:spcAft>
              <a:buClr>
                <a:schemeClr val="hlink"/>
              </a:buClr>
              <a:buSzPts val="2520"/>
              <a:buFont typeface="Noto Sans Symbols"/>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42900" lvl="2" marL="1371600" marR="0" rtl="0" algn="l">
              <a:spcBef>
                <a:spcPts val="400"/>
              </a:spcBef>
              <a:spcAft>
                <a:spcPts val="0"/>
              </a:spcAft>
              <a:buClr>
                <a:schemeClr val="accent2"/>
              </a:buClr>
              <a:buSzPts val="18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31470" lvl="4" marL="22860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5pPr>
            <a:lvl6pPr indent="-331470" lvl="5" marL="27432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6pPr>
            <a:lvl7pPr indent="-331470" lvl="6" marL="32004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7pPr>
            <a:lvl8pPr indent="-331470" lvl="7" marL="36576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8pPr>
            <a:lvl9pPr indent="-331470" lvl="8" marL="41148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9pPr>
          </a:lstStyle>
          <a:p/>
        </p:txBody>
      </p:sp>
      <p:sp>
        <p:nvSpPr>
          <p:cNvPr id="123" name="Shape 123"/>
          <p:cNvSpPr txBox="1"/>
          <p:nvPr>
            <p:ph idx="2" type="body"/>
          </p:nvPr>
        </p:nvSpPr>
        <p:spPr>
          <a:xfrm>
            <a:off x="4648200" y="1600200"/>
            <a:ext cx="4038600" cy="4530725"/>
          </a:xfrm>
          <a:prstGeom prst="rect">
            <a:avLst/>
          </a:prstGeom>
          <a:noFill/>
          <a:ln>
            <a:noFill/>
          </a:ln>
        </p:spPr>
        <p:txBody>
          <a:bodyPr anchorCtr="0" anchor="t" bIns="91425" lIns="91425" spcFirstLastPara="1" rIns="91425" wrap="square" tIns="91425"/>
          <a:lstStyle>
            <a:lvl1pPr indent="-388620" lvl="0" marL="457200" marR="0" rtl="0" algn="l">
              <a:spcBef>
                <a:spcPts val="560"/>
              </a:spcBef>
              <a:spcAft>
                <a:spcPts val="0"/>
              </a:spcAft>
              <a:buClr>
                <a:schemeClr val="hlink"/>
              </a:buClr>
              <a:buSzPts val="2520"/>
              <a:buFont typeface="Noto Sans Symbols"/>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2pPr>
            <a:lvl3pPr indent="-342900" lvl="2" marL="1371600" marR="0" rtl="0" algn="l">
              <a:spcBef>
                <a:spcPts val="400"/>
              </a:spcBef>
              <a:spcAft>
                <a:spcPts val="0"/>
              </a:spcAft>
              <a:buClr>
                <a:schemeClr val="accent2"/>
              </a:buClr>
              <a:buSzPts val="18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31470" lvl="4" marL="22860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5pPr>
            <a:lvl6pPr indent="-331470" lvl="5" marL="27432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6pPr>
            <a:lvl7pPr indent="-331470" lvl="6" marL="32004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7pPr>
            <a:lvl8pPr indent="-331470" lvl="7" marL="36576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8pPr>
            <a:lvl9pPr indent="-331470" lvl="8" marL="4114800" marR="0" rtl="0" algn="l">
              <a:spcBef>
                <a:spcPts val="360"/>
              </a:spcBef>
              <a:spcAft>
                <a:spcPts val="0"/>
              </a:spcAft>
              <a:buClr>
                <a:schemeClr val="folHlink"/>
              </a:buClr>
              <a:buSzPts val="1620"/>
              <a:buFont typeface="Noto Sans Symbols"/>
              <a:buChar char="•"/>
              <a:defRPr b="0" i="0" sz="1800" u="none" cap="none" strike="noStrike">
                <a:solidFill>
                  <a:schemeClr val="lt1"/>
                </a:solidFill>
                <a:latin typeface="Arial"/>
                <a:ea typeface="Arial"/>
                <a:cs typeface="Arial"/>
                <a:sym typeface="Arial"/>
              </a:defRPr>
            </a:lvl9pPr>
          </a:lstStyle>
          <a:p/>
        </p:txBody>
      </p:sp>
      <p:sp>
        <p:nvSpPr>
          <p:cNvPr id="124" name="Shape 124"/>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25" name="Shape 125"/>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26" name="Shape 126"/>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27" name="Shape 127"/>
        <p:cNvGrpSpPr/>
        <p:nvPr/>
      </p:nvGrpSpPr>
      <p:grpSpPr>
        <a:xfrm>
          <a:off x="0" y="0"/>
          <a:ext cx="0" cy="0"/>
          <a:chOff x="0" y="0"/>
          <a:chExt cx="0" cy="0"/>
        </a:xfrm>
      </p:grpSpPr>
      <p:sp>
        <p:nvSpPr>
          <p:cNvPr id="128" name="Shape 12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29" name="Shape 129"/>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hlink"/>
              </a:buClr>
              <a:buSzPts val="2880"/>
              <a:buFont typeface="Noto Sans Symbols"/>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8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accent2"/>
              </a:buClr>
              <a:buSzPts val="216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9pPr>
          </a:lstStyle>
          <a:p/>
        </p:txBody>
      </p:sp>
      <p:sp>
        <p:nvSpPr>
          <p:cNvPr id="130" name="Shape 130"/>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lstStyle>
            <a:lvl1pPr indent="-365760" lvl="0" marL="457200" marR="0" rtl="0" algn="l">
              <a:spcBef>
                <a:spcPts val="480"/>
              </a:spcBef>
              <a:spcAft>
                <a:spcPts val="0"/>
              </a:spcAft>
              <a:buClr>
                <a:schemeClr val="hlink"/>
              </a:buClr>
              <a:buSzPts val="2160"/>
              <a:buFont typeface="Noto Sans Symbols"/>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31469" lvl="2" marL="1371600" marR="0" rtl="0" algn="l">
              <a:spcBef>
                <a:spcPts val="360"/>
              </a:spcBef>
              <a:spcAft>
                <a:spcPts val="0"/>
              </a:spcAft>
              <a:buClr>
                <a:schemeClr val="accent2"/>
              </a:buClr>
              <a:buSzPts val="162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20039" lvl="4" marL="22860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5pPr>
            <a:lvl6pPr indent="-320039" lvl="5" marL="27432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6pPr>
            <a:lvl7pPr indent="-320039" lvl="6" marL="32004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7pPr>
            <a:lvl8pPr indent="-320040" lvl="7" marL="36576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8pPr>
            <a:lvl9pPr indent="-320040" lvl="8" marL="41148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1" name="Shape 131"/>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hlink"/>
              </a:buClr>
              <a:buSzPts val="2880"/>
              <a:buFont typeface="Noto Sans Symbols"/>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lt1"/>
              </a:buClr>
              <a:buSzPts val="2800"/>
              <a:buFont typeface="Arial"/>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accent2"/>
              </a:buClr>
              <a:buSzPts val="216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folHlink"/>
              </a:buClr>
              <a:buSzPts val="1800"/>
              <a:buFont typeface="Noto Sans Symbols"/>
              <a:buNone/>
              <a:defRPr b="1" i="0" sz="1600" u="none" cap="none" strike="noStrike">
                <a:solidFill>
                  <a:schemeClr val="lt1"/>
                </a:solidFill>
                <a:latin typeface="Arial"/>
                <a:ea typeface="Arial"/>
                <a:cs typeface="Arial"/>
                <a:sym typeface="Arial"/>
              </a:defRPr>
            </a:lvl9pPr>
          </a:lstStyle>
          <a:p/>
        </p:txBody>
      </p:sp>
      <p:sp>
        <p:nvSpPr>
          <p:cNvPr id="132" name="Shape 132"/>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lstStyle>
            <a:lvl1pPr indent="-365760" lvl="0" marL="457200" marR="0" rtl="0" algn="l">
              <a:spcBef>
                <a:spcPts val="480"/>
              </a:spcBef>
              <a:spcAft>
                <a:spcPts val="0"/>
              </a:spcAft>
              <a:buClr>
                <a:schemeClr val="hlink"/>
              </a:buClr>
              <a:buSzPts val="2160"/>
              <a:buFont typeface="Noto Sans Symbols"/>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2pPr>
            <a:lvl3pPr indent="-331469" lvl="2" marL="1371600" marR="0" rtl="0" algn="l">
              <a:spcBef>
                <a:spcPts val="360"/>
              </a:spcBef>
              <a:spcAft>
                <a:spcPts val="0"/>
              </a:spcAft>
              <a:buClr>
                <a:schemeClr val="accent2"/>
              </a:buClr>
              <a:buSzPts val="162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20039" lvl="4" marL="22860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5pPr>
            <a:lvl6pPr indent="-320039" lvl="5" marL="27432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6pPr>
            <a:lvl7pPr indent="-320039" lvl="6" marL="32004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7pPr>
            <a:lvl8pPr indent="-320040" lvl="7" marL="36576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8pPr>
            <a:lvl9pPr indent="-320040" lvl="8" marL="4114800" marR="0" rtl="0" algn="l">
              <a:spcBef>
                <a:spcPts val="320"/>
              </a:spcBef>
              <a:spcAft>
                <a:spcPts val="0"/>
              </a:spcAft>
              <a:buClr>
                <a:schemeClr val="folHlink"/>
              </a:buClr>
              <a:buSzPts val="144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3" name="Shape 133"/>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4" name="Shape 134"/>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5" name="Shape 135"/>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36" name="Shape 136"/>
        <p:cNvGrpSpPr/>
        <p:nvPr/>
      </p:nvGrpSpPr>
      <p:grpSpPr>
        <a:xfrm>
          <a:off x="0" y="0"/>
          <a:ext cx="0" cy="0"/>
          <a:chOff x="0" y="0"/>
          <a:chExt cx="0" cy="0"/>
        </a:xfrm>
      </p:grpSpPr>
      <p:sp>
        <p:nvSpPr>
          <p:cNvPr id="137" name="Shape 137"/>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38" name="Shape 138"/>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9" name="Shape 139"/>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0" name="Shape 140"/>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41" name="Shape 141"/>
        <p:cNvGrpSpPr/>
        <p:nvPr/>
      </p:nvGrpSpPr>
      <p:grpSpPr>
        <a:xfrm>
          <a:off x="0" y="0"/>
          <a:ext cx="0" cy="0"/>
          <a:chOff x="0" y="0"/>
          <a:chExt cx="0" cy="0"/>
        </a:xfrm>
      </p:grpSpPr>
      <p:sp>
        <p:nvSpPr>
          <p:cNvPr id="142" name="Shape 142"/>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3" name="Shape 143"/>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4" name="Shape 144"/>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145" name="Shape 145"/>
        <p:cNvGrpSpPr/>
        <p:nvPr/>
      </p:nvGrpSpPr>
      <p:grpSpPr>
        <a:xfrm>
          <a:off x="0" y="0"/>
          <a:ext cx="0" cy="0"/>
          <a:chOff x="0" y="0"/>
          <a:chExt cx="0" cy="0"/>
        </a:xfrm>
      </p:grpSpPr>
      <p:sp>
        <p:nvSpPr>
          <p:cNvPr id="146" name="Shape 146"/>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1" i="0" sz="20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147" name="Shape 147"/>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48" name="Shape 148"/>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hlink"/>
              </a:buClr>
              <a:buSzPts val="2880"/>
              <a:buFont typeface="Noto Sans Symbols"/>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lt1"/>
              </a:buClr>
              <a:buSzPts val="2800"/>
              <a:buFont typeface="Arial"/>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accent2"/>
              </a:buClr>
              <a:buSzPts val="216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folHlink"/>
              </a:buClr>
              <a:buSzPts val="1800"/>
              <a:buFont typeface="Noto Sans Symbols"/>
              <a:buNone/>
              <a:defRPr b="0" i="0" sz="900" u="none" cap="none" strike="noStrike">
                <a:solidFill>
                  <a:schemeClr val="lt1"/>
                </a:solidFill>
                <a:latin typeface="Arial"/>
                <a:ea typeface="Arial"/>
                <a:cs typeface="Arial"/>
                <a:sym typeface="Arial"/>
              </a:defRPr>
            </a:lvl9pPr>
          </a:lstStyle>
          <a:p/>
        </p:txBody>
      </p:sp>
      <p:sp>
        <p:nvSpPr>
          <p:cNvPr id="149" name="Shape 149"/>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50" name="Shape 150"/>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51" name="Shape 151"/>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000077"/>
            </a:gs>
            <a:gs pos="100000">
              <a:schemeClr val="dk2"/>
            </a:gs>
          </a:gsLst>
          <a:lin ang="2700000" scaled="0"/>
        </a:gradFill>
      </p:bgPr>
    </p:bg>
    <p:spTree>
      <p:nvGrpSpPr>
        <p:cNvPr id="9" name="Shape 9"/>
        <p:cNvGrpSpPr/>
        <p:nvPr/>
      </p:nvGrpSpPr>
      <p:grpSpPr>
        <a:xfrm>
          <a:off x="0" y="0"/>
          <a:ext cx="0" cy="0"/>
          <a:chOff x="0" y="0"/>
          <a:chExt cx="0" cy="0"/>
        </a:xfrm>
      </p:grpSpPr>
      <p:grpSp>
        <p:nvGrpSpPr>
          <p:cNvPr id="10" name="Shape 10"/>
          <p:cNvGrpSpPr/>
          <p:nvPr/>
        </p:nvGrpSpPr>
        <p:grpSpPr>
          <a:xfrm>
            <a:off x="0" y="0"/>
            <a:ext cx="9144000" cy="6856413"/>
            <a:chOff x="0" y="0"/>
            <a:chExt cx="5760" cy="4319"/>
          </a:xfrm>
        </p:grpSpPr>
        <p:sp>
          <p:nvSpPr>
            <p:cNvPr id="11" name="Shape 11"/>
            <p:cNvSpPr/>
            <p:nvPr/>
          </p:nvSpPr>
          <p:spPr>
            <a:xfrm>
              <a:off x="0" y="12"/>
              <a:ext cx="5758" cy="3273"/>
            </a:xfrm>
            <a:custGeom>
              <a:pathLst>
                <a:path extrusionOk="0" h="120000" w="120000">
                  <a:moveTo>
                    <a:pt x="66752" y="66581"/>
                  </a:moveTo>
                  <a:lnTo>
                    <a:pt x="0" y="0"/>
                  </a:lnTo>
                  <a:lnTo>
                    <a:pt x="0" y="19138"/>
                  </a:lnTo>
                  <a:lnTo>
                    <a:pt x="63491" y="72520"/>
                  </a:lnTo>
                  <a:lnTo>
                    <a:pt x="120000" y="120000"/>
                  </a:lnTo>
                  <a:lnTo>
                    <a:pt x="120000" y="119780"/>
                  </a:lnTo>
                  <a:lnTo>
                    <a:pt x="66752" y="66581"/>
                  </a:lnTo>
                  <a:lnTo>
                    <a:pt x="66752" y="66581"/>
                  </a:lnTo>
                  <a:close/>
                </a:path>
              </a:pathLst>
            </a:custGeom>
            <a:gradFill>
              <a:gsLst>
                <a:gs pos="0">
                  <a:srgbClr val="000068"/>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 name="Shape 12"/>
            <p:cNvSpPr/>
            <p:nvPr/>
          </p:nvSpPr>
          <p:spPr>
            <a:xfrm>
              <a:off x="149" y="0"/>
              <a:ext cx="5609" cy="3243"/>
            </a:xfrm>
            <a:custGeom>
              <a:pathLst>
                <a:path extrusionOk="0" h="120000" w="120000">
                  <a:moveTo>
                    <a:pt x="67887" y="63422"/>
                  </a:moveTo>
                  <a:lnTo>
                    <a:pt x="9250" y="0"/>
                  </a:lnTo>
                  <a:lnTo>
                    <a:pt x="0" y="0"/>
                  </a:lnTo>
                  <a:lnTo>
                    <a:pt x="66235" y="66086"/>
                  </a:lnTo>
                  <a:lnTo>
                    <a:pt x="119999" y="120000"/>
                  </a:lnTo>
                  <a:lnTo>
                    <a:pt x="119999" y="119777"/>
                  </a:lnTo>
                  <a:lnTo>
                    <a:pt x="67887" y="63422"/>
                  </a:lnTo>
                  <a:lnTo>
                    <a:pt x="67887" y="63422"/>
                  </a:lnTo>
                  <a:close/>
                </a:path>
              </a:pathLst>
            </a:custGeom>
            <a:gradFill>
              <a:gsLst>
                <a:gs pos="0">
                  <a:srgbClr val="00007A"/>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3" name="Shape 13"/>
            <p:cNvSpPr/>
            <p:nvPr/>
          </p:nvSpPr>
          <p:spPr>
            <a:xfrm>
              <a:off x="0" y="3433"/>
              <a:ext cx="4038" cy="191"/>
            </a:xfrm>
            <a:custGeom>
              <a:pathLst>
                <a:path extrusionOk="0" h="120000" w="120000">
                  <a:moveTo>
                    <a:pt x="0" y="97500"/>
                  </a:moveTo>
                  <a:lnTo>
                    <a:pt x="120000" y="120000"/>
                  </a:lnTo>
                  <a:lnTo>
                    <a:pt x="120000" y="90000"/>
                  </a:lnTo>
                  <a:lnTo>
                    <a:pt x="0" y="0"/>
                  </a:lnTo>
                  <a:lnTo>
                    <a:pt x="0" y="97500"/>
                  </a:lnTo>
                  <a:lnTo>
                    <a:pt x="0" y="97500"/>
                  </a:lnTo>
                  <a:close/>
                </a:path>
              </a:pathLst>
            </a:custGeom>
            <a:gradFill>
              <a:gsLst>
                <a:gs pos="0">
                  <a:srgbClr val="000070"/>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4" name="Shape 14"/>
            <p:cNvSpPr/>
            <p:nvPr/>
          </p:nvSpPr>
          <p:spPr>
            <a:xfrm>
              <a:off x="4038" y="3577"/>
              <a:ext cx="1720" cy="65"/>
            </a:xfrm>
            <a:custGeom>
              <a:pathLst>
                <a:path extrusionOk="0" h="120000" w="120000">
                  <a:moveTo>
                    <a:pt x="120000" y="120000"/>
                  </a:moveTo>
                  <a:lnTo>
                    <a:pt x="120000" y="109090"/>
                  </a:lnTo>
                  <a:lnTo>
                    <a:pt x="0" y="0"/>
                  </a:lnTo>
                  <a:lnTo>
                    <a:pt x="0" y="87272"/>
                  </a:lnTo>
                  <a:lnTo>
                    <a:pt x="120000" y="120000"/>
                  </a:lnTo>
                  <a:lnTo>
                    <a:pt x="120000" y="120000"/>
                  </a:lnTo>
                  <a:close/>
                </a:path>
              </a:pathLst>
            </a:custGeom>
            <a:gradFill>
              <a:gsLst>
                <a:gs pos="0">
                  <a:schemeClr val="dk1"/>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 name="Shape 15"/>
            <p:cNvSpPr/>
            <p:nvPr/>
          </p:nvSpPr>
          <p:spPr>
            <a:xfrm>
              <a:off x="0" y="3726"/>
              <a:ext cx="4784" cy="329"/>
            </a:xfrm>
            <a:custGeom>
              <a:pathLst>
                <a:path extrusionOk="0" h="120000" w="120000">
                  <a:moveTo>
                    <a:pt x="0" y="120000"/>
                  </a:moveTo>
                  <a:lnTo>
                    <a:pt x="120000" y="28085"/>
                  </a:lnTo>
                  <a:lnTo>
                    <a:pt x="120000" y="0"/>
                  </a:lnTo>
                  <a:lnTo>
                    <a:pt x="0" y="39027"/>
                  </a:lnTo>
                  <a:lnTo>
                    <a:pt x="0" y="120000"/>
                  </a:lnTo>
                  <a:lnTo>
                    <a:pt x="0" y="120000"/>
                  </a:lnTo>
                  <a:close/>
                </a:path>
              </a:pathLst>
            </a:custGeom>
            <a:gradFill>
              <a:gsLst>
                <a:gs pos="0">
                  <a:srgbClr val="00008B"/>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 name="Shape 16"/>
            <p:cNvSpPr/>
            <p:nvPr/>
          </p:nvSpPr>
          <p:spPr>
            <a:xfrm>
              <a:off x="4784" y="3702"/>
              <a:ext cx="974" cy="101"/>
            </a:xfrm>
            <a:custGeom>
              <a:pathLst>
                <a:path extrusionOk="0" h="120000" w="120000">
                  <a:moveTo>
                    <a:pt x="120000" y="57029"/>
                  </a:moveTo>
                  <a:lnTo>
                    <a:pt x="120000" y="0"/>
                  </a:lnTo>
                  <a:lnTo>
                    <a:pt x="0" y="28514"/>
                  </a:lnTo>
                  <a:lnTo>
                    <a:pt x="0" y="120000"/>
                  </a:lnTo>
                  <a:lnTo>
                    <a:pt x="120000" y="57029"/>
                  </a:lnTo>
                  <a:lnTo>
                    <a:pt x="120000" y="57029"/>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7" name="Shape 17"/>
            <p:cNvSpPr/>
            <p:nvPr/>
          </p:nvSpPr>
          <p:spPr>
            <a:xfrm>
              <a:off x="3619" y="3815"/>
              <a:ext cx="2139" cy="198"/>
            </a:xfrm>
            <a:custGeom>
              <a:pathLst>
                <a:path extrusionOk="0" h="120000" w="120000">
                  <a:moveTo>
                    <a:pt x="120000" y="0"/>
                  </a:moveTo>
                  <a:lnTo>
                    <a:pt x="0" y="94545"/>
                  </a:lnTo>
                  <a:lnTo>
                    <a:pt x="0" y="119999"/>
                  </a:lnTo>
                  <a:lnTo>
                    <a:pt x="120000" y="0"/>
                  </a:lnTo>
                  <a:lnTo>
                    <a:pt x="120000" y="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8" name="Shape 18"/>
            <p:cNvSpPr/>
            <p:nvPr/>
          </p:nvSpPr>
          <p:spPr>
            <a:xfrm>
              <a:off x="0" y="3971"/>
              <a:ext cx="3619" cy="348"/>
            </a:xfrm>
            <a:custGeom>
              <a:pathLst>
                <a:path extrusionOk="0" h="120000" w="120000">
                  <a:moveTo>
                    <a:pt x="0" y="120000"/>
                  </a:moveTo>
                  <a:lnTo>
                    <a:pt x="10300" y="120000"/>
                  </a:lnTo>
                  <a:lnTo>
                    <a:pt x="120000" y="14482"/>
                  </a:lnTo>
                  <a:lnTo>
                    <a:pt x="120000" y="0"/>
                  </a:lnTo>
                  <a:lnTo>
                    <a:pt x="0" y="91034"/>
                  </a:lnTo>
                  <a:lnTo>
                    <a:pt x="0" y="120000"/>
                  </a:lnTo>
                  <a:lnTo>
                    <a:pt x="0" y="120000"/>
                  </a:lnTo>
                  <a:close/>
                </a:path>
              </a:pathLst>
            </a:custGeom>
            <a:gradFill>
              <a:gsLst>
                <a:gs pos="0">
                  <a:srgbClr val="000084"/>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 name="Shape 19"/>
            <p:cNvSpPr/>
            <p:nvPr/>
          </p:nvSpPr>
          <p:spPr>
            <a:xfrm>
              <a:off x="2097" y="4043"/>
              <a:ext cx="2514" cy="276"/>
            </a:xfrm>
            <a:custGeom>
              <a:pathLst>
                <a:path extrusionOk="0" h="120000" w="120000">
                  <a:moveTo>
                    <a:pt x="104028" y="120000"/>
                  </a:moveTo>
                  <a:lnTo>
                    <a:pt x="120000" y="88695"/>
                  </a:lnTo>
                  <a:lnTo>
                    <a:pt x="107747" y="0"/>
                  </a:lnTo>
                  <a:lnTo>
                    <a:pt x="0" y="120000"/>
                  </a:lnTo>
                  <a:lnTo>
                    <a:pt x="104028" y="120000"/>
                  </a:lnTo>
                  <a:lnTo>
                    <a:pt x="104028"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0" name="Shape 20"/>
            <p:cNvSpPr/>
            <p:nvPr/>
          </p:nvSpPr>
          <p:spPr>
            <a:xfrm>
              <a:off x="4354" y="3869"/>
              <a:ext cx="1404" cy="378"/>
            </a:xfrm>
            <a:custGeom>
              <a:pathLst>
                <a:path extrusionOk="0" h="120000" w="120000">
                  <a:moveTo>
                    <a:pt x="120000" y="40000"/>
                  </a:moveTo>
                  <a:lnTo>
                    <a:pt x="120000" y="0"/>
                  </a:lnTo>
                  <a:lnTo>
                    <a:pt x="0" y="55238"/>
                  </a:lnTo>
                  <a:lnTo>
                    <a:pt x="21950" y="120000"/>
                  </a:lnTo>
                  <a:lnTo>
                    <a:pt x="120000" y="40000"/>
                  </a:lnTo>
                  <a:lnTo>
                    <a:pt x="120000" y="40000"/>
                  </a:lnTo>
                  <a:close/>
                </a:path>
              </a:pathLst>
            </a:custGeom>
            <a:gradFill>
              <a:gsLst>
                <a:gs pos="0">
                  <a:schemeClr val="dk2"/>
                </a:gs>
                <a:gs pos="100000">
                  <a:srgbClr val="35359D"/>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1" name="Shape 21"/>
            <p:cNvSpPr/>
            <p:nvPr/>
          </p:nvSpPr>
          <p:spPr>
            <a:xfrm>
              <a:off x="5030" y="3151"/>
              <a:ext cx="728" cy="240"/>
            </a:xfrm>
            <a:custGeom>
              <a:pathLst>
                <a:path extrusionOk="0" h="120000" w="120000">
                  <a:moveTo>
                    <a:pt x="120000" y="120000"/>
                  </a:moveTo>
                  <a:lnTo>
                    <a:pt x="0" y="0"/>
                  </a:lnTo>
                  <a:lnTo>
                    <a:pt x="0" y="3000"/>
                  </a:lnTo>
                  <a:lnTo>
                    <a:pt x="120000" y="120000"/>
                  </a:lnTo>
                  <a:lnTo>
                    <a:pt x="120000"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2" name="Shape 22"/>
            <p:cNvSpPr/>
            <p:nvPr/>
          </p:nvSpPr>
          <p:spPr>
            <a:xfrm>
              <a:off x="0" y="1486"/>
              <a:ext cx="5030" cy="1671"/>
            </a:xfrm>
            <a:custGeom>
              <a:pathLst>
                <a:path extrusionOk="0" h="120000" w="120000">
                  <a:moveTo>
                    <a:pt x="0" y="5167"/>
                  </a:moveTo>
                  <a:lnTo>
                    <a:pt x="120000" y="119999"/>
                  </a:lnTo>
                  <a:lnTo>
                    <a:pt x="120000" y="119569"/>
                  </a:lnTo>
                  <a:lnTo>
                    <a:pt x="0" y="0"/>
                  </a:lnTo>
                  <a:lnTo>
                    <a:pt x="0" y="5167"/>
                  </a:lnTo>
                  <a:lnTo>
                    <a:pt x="0" y="5167"/>
                  </a:lnTo>
                  <a:close/>
                </a:path>
              </a:pathLst>
            </a:custGeom>
            <a:gradFill>
              <a:gsLst>
                <a:gs pos="0">
                  <a:srgbClr val="000074"/>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3" name="Shape 23"/>
            <p:cNvSpPr/>
            <p:nvPr/>
          </p:nvSpPr>
          <p:spPr>
            <a:xfrm>
              <a:off x="5030" y="3049"/>
              <a:ext cx="728" cy="318"/>
            </a:xfrm>
            <a:custGeom>
              <a:pathLst>
                <a:path extrusionOk="0" h="120000" w="120000">
                  <a:moveTo>
                    <a:pt x="120000" y="120000"/>
                  </a:moveTo>
                  <a:lnTo>
                    <a:pt x="120000" y="117735"/>
                  </a:lnTo>
                  <a:lnTo>
                    <a:pt x="0" y="0"/>
                  </a:lnTo>
                  <a:lnTo>
                    <a:pt x="0" y="20377"/>
                  </a:lnTo>
                  <a:lnTo>
                    <a:pt x="120000" y="120000"/>
                  </a:lnTo>
                  <a:lnTo>
                    <a:pt x="120000" y="120000"/>
                  </a:lnTo>
                  <a:close/>
                </a:path>
              </a:pathLst>
            </a:custGeom>
            <a:gradFill>
              <a:gsLst>
                <a:gs pos="0">
                  <a:schemeClr val="dk1"/>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4" name="Shape 24"/>
            <p:cNvSpPr/>
            <p:nvPr/>
          </p:nvSpPr>
          <p:spPr>
            <a:xfrm>
              <a:off x="0" y="916"/>
              <a:ext cx="5030" cy="2187"/>
            </a:xfrm>
            <a:custGeom>
              <a:pathLst>
                <a:path extrusionOk="0" h="120000" w="120000">
                  <a:moveTo>
                    <a:pt x="0" y="21718"/>
                  </a:moveTo>
                  <a:lnTo>
                    <a:pt x="120000" y="120000"/>
                  </a:lnTo>
                  <a:lnTo>
                    <a:pt x="120000" y="117038"/>
                  </a:lnTo>
                  <a:lnTo>
                    <a:pt x="0" y="0"/>
                  </a:lnTo>
                  <a:lnTo>
                    <a:pt x="0" y="21718"/>
                  </a:lnTo>
                  <a:lnTo>
                    <a:pt x="0" y="21718"/>
                  </a:lnTo>
                  <a:close/>
                </a:path>
              </a:pathLst>
            </a:custGeom>
            <a:gradFill>
              <a:gsLst>
                <a:gs pos="0">
                  <a:srgbClr val="00006A"/>
                </a:gs>
                <a:gs pos="100000">
                  <a:schemeClr val="dk1"/>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5" name="Shape 25"/>
            <p:cNvSpPr/>
            <p:nvPr/>
          </p:nvSpPr>
          <p:spPr>
            <a:xfrm>
              <a:off x="2294" y="0"/>
              <a:ext cx="3159" cy="2725"/>
            </a:xfrm>
            <a:custGeom>
              <a:pathLst>
                <a:path extrusionOk="0" h="120000" w="120000">
                  <a:moveTo>
                    <a:pt x="0" y="0"/>
                  </a:moveTo>
                  <a:lnTo>
                    <a:pt x="119317" y="119999"/>
                  </a:lnTo>
                  <a:lnTo>
                    <a:pt x="120000" y="118987"/>
                  </a:lnTo>
                  <a:lnTo>
                    <a:pt x="3869" y="0"/>
                  </a:lnTo>
                  <a:lnTo>
                    <a:pt x="0" y="0"/>
                  </a:lnTo>
                  <a:lnTo>
                    <a:pt x="0" y="0"/>
                  </a:lnTo>
                  <a:close/>
                </a:path>
              </a:pathLst>
            </a:custGeom>
            <a:gradFill>
              <a:gsLst>
                <a:gs pos="0">
                  <a:srgbClr val="000081"/>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6" name="Shape 26"/>
            <p:cNvSpPr/>
            <p:nvPr/>
          </p:nvSpPr>
          <p:spPr>
            <a:xfrm>
              <a:off x="5435" y="2702"/>
              <a:ext cx="323" cy="299"/>
            </a:xfrm>
            <a:custGeom>
              <a:pathLst>
                <a:path extrusionOk="0" h="120000" w="120000">
                  <a:moveTo>
                    <a:pt x="120000" y="120000"/>
                  </a:moveTo>
                  <a:lnTo>
                    <a:pt x="120000" y="105551"/>
                  </a:lnTo>
                  <a:lnTo>
                    <a:pt x="6687" y="0"/>
                  </a:lnTo>
                  <a:lnTo>
                    <a:pt x="0" y="9230"/>
                  </a:lnTo>
                  <a:lnTo>
                    <a:pt x="120000" y="120000"/>
                  </a:lnTo>
                  <a:lnTo>
                    <a:pt x="120000" y="120000"/>
                  </a:lnTo>
                  <a:close/>
                </a:path>
              </a:pathLst>
            </a:custGeom>
            <a:gradFill>
              <a:gsLst>
                <a:gs pos="0">
                  <a:schemeClr val="dk2"/>
                </a:gs>
                <a:gs pos="100000">
                  <a:srgbClr val="4646A1"/>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 name="Shape 27"/>
            <p:cNvSpPr/>
            <p:nvPr/>
          </p:nvSpPr>
          <p:spPr>
            <a:xfrm>
              <a:off x="5477" y="2588"/>
              <a:ext cx="281" cy="335"/>
            </a:xfrm>
            <a:custGeom>
              <a:pathLst>
                <a:path extrusionOk="0" h="120000" w="120000">
                  <a:moveTo>
                    <a:pt x="120000" y="120000"/>
                  </a:moveTo>
                  <a:lnTo>
                    <a:pt x="120000" y="61970"/>
                  </a:lnTo>
                  <a:lnTo>
                    <a:pt x="40996" y="0"/>
                  </a:lnTo>
                  <a:lnTo>
                    <a:pt x="0" y="32238"/>
                  </a:lnTo>
                  <a:lnTo>
                    <a:pt x="120000" y="120000"/>
                  </a:lnTo>
                  <a:lnTo>
                    <a:pt x="120000" y="120000"/>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 name="Shape 28"/>
            <p:cNvSpPr/>
            <p:nvPr/>
          </p:nvSpPr>
          <p:spPr>
            <a:xfrm>
              <a:off x="2454" y="0"/>
              <a:ext cx="3119" cy="2678"/>
            </a:xfrm>
            <a:custGeom>
              <a:pathLst>
                <a:path extrusionOk="0" h="120000" w="120000">
                  <a:moveTo>
                    <a:pt x="0" y="0"/>
                  </a:moveTo>
                  <a:lnTo>
                    <a:pt x="116310" y="120000"/>
                  </a:lnTo>
                  <a:lnTo>
                    <a:pt x="120000" y="115970"/>
                  </a:lnTo>
                  <a:lnTo>
                    <a:pt x="14721" y="0"/>
                  </a:lnTo>
                  <a:lnTo>
                    <a:pt x="0" y="0"/>
                  </a:lnTo>
                  <a:lnTo>
                    <a:pt x="0" y="0"/>
                  </a:lnTo>
                  <a:close/>
                </a:path>
              </a:pathLst>
            </a:custGeom>
            <a:gradFill>
              <a:gsLst>
                <a:gs pos="0">
                  <a:srgbClr val="00006B"/>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 name="Shape 29"/>
            <p:cNvSpPr/>
            <p:nvPr/>
          </p:nvSpPr>
          <p:spPr>
            <a:xfrm>
              <a:off x="5626" y="2534"/>
              <a:ext cx="132" cy="132"/>
            </a:xfrm>
            <a:custGeom>
              <a:pathLst>
                <a:path extrusionOk="0" h="120000" w="120000">
                  <a:moveTo>
                    <a:pt x="120000" y="120000"/>
                  </a:moveTo>
                  <a:lnTo>
                    <a:pt x="0" y="0"/>
                  </a:lnTo>
                  <a:lnTo>
                    <a:pt x="0" y="0"/>
                  </a:lnTo>
                  <a:lnTo>
                    <a:pt x="120000" y="120000"/>
                  </a:lnTo>
                  <a:lnTo>
                    <a:pt x="120000" y="120000"/>
                  </a:lnTo>
                  <a:close/>
                </a:path>
              </a:pathLst>
            </a:custGeom>
            <a:solidFill>
              <a:srgbClr val="FF99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 name="Shape 30"/>
            <p:cNvSpPr/>
            <p:nvPr/>
          </p:nvSpPr>
          <p:spPr>
            <a:xfrm>
              <a:off x="3112" y="0"/>
              <a:ext cx="2514" cy="2534"/>
            </a:xfrm>
            <a:custGeom>
              <a:pathLst>
                <a:path extrusionOk="0" h="120000" w="120000">
                  <a:moveTo>
                    <a:pt x="0" y="0"/>
                  </a:moveTo>
                  <a:lnTo>
                    <a:pt x="120000" y="120000"/>
                  </a:lnTo>
                  <a:lnTo>
                    <a:pt x="120000" y="120000"/>
                  </a:lnTo>
                  <a:lnTo>
                    <a:pt x="3146" y="0"/>
                  </a:lnTo>
                  <a:lnTo>
                    <a:pt x="0" y="0"/>
                  </a:lnTo>
                  <a:lnTo>
                    <a:pt x="0" y="0"/>
                  </a:lnTo>
                  <a:close/>
                </a:path>
              </a:pathLst>
            </a:custGeom>
            <a:gradFill>
              <a:gsLst>
                <a:gs pos="0">
                  <a:srgbClr val="000071"/>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 name="Shape 31"/>
            <p:cNvSpPr/>
            <p:nvPr/>
          </p:nvSpPr>
          <p:spPr>
            <a:xfrm>
              <a:off x="3488" y="0"/>
              <a:ext cx="2198" cy="2480"/>
            </a:xfrm>
            <a:custGeom>
              <a:pathLst>
                <a:path extrusionOk="0" h="120000" w="120000">
                  <a:moveTo>
                    <a:pt x="0" y="0"/>
                  </a:moveTo>
                  <a:lnTo>
                    <a:pt x="119345" y="120000"/>
                  </a:lnTo>
                  <a:lnTo>
                    <a:pt x="120000" y="119709"/>
                  </a:lnTo>
                  <a:lnTo>
                    <a:pt x="17290" y="0"/>
                  </a:lnTo>
                  <a:lnTo>
                    <a:pt x="0" y="0"/>
                  </a:lnTo>
                  <a:lnTo>
                    <a:pt x="0" y="0"/>
                  </a:lnTo>
                  <a:close/>
                </a:path>
              </a:pathLst>
            </a:custGeom>
            <a:gradFill>
              <a:gsLst>
                <a:gs pos="0">
                  <a:srgbClr val="000072"/>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2" name="Shape 32"/>
            <p:cNvSpPr/>
            <p:nvPr/>
          </p:nvSpPr>
          <p:spPr>
            <a:xfrm>
              <a:off x="5674" y="2474"/>
              <a:ext cx="84" cy="96"/>
            </a:xfrm>
            <a:custGeom>
              <a:pathLst>
                <a:path extrusionOk="0" h="120000" w="120000">
                  <a:moveTo>
                    <a:pt x="120000" y="120000"/>
                  </a:moveTo>
                  <a:lnTo>
                    <a:pt x="120000" y="112500"/>
                  </a:lnTo>
                  <a:lnTo>
                    <a:pt x="17142" y="0"/>
                  </a:lnTo>
                  <a:lnTo>
                    <a:pt x="0" y="7500"/>
                  </a:lnTo>
                  <a:lnTo>
                    <a:pt x="120000" y="120000"/>
                  </a:lnTo>
                  <a:lnTo>
                    <a:pt x="120000" y="120000"/>
                  </a:lnTo>
                  <a:close/>
                </a:path>
              </a:pathLst>
            </a:custGeom>
            <a:gradFill>
              <a:gsLst>
                <a:gs pos="0">
                  <a:schemeClr val="dk2"/>
                </a:gs>
                <a:gs pos="100000">
                  <a:srgbClr val="5555A5"/>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3" name="Shape 33"/>
            <p:cNvSpPr/>
            <p:nvPr/>
          </p:nvSpPr>
          <p:spPr>
            <a:xfrm>
              <a:off x="5603" y="850"/>
              <a:ext cx="155" cy="516"/>
            </a:xfrm>
            <a:custGeom>
              <a:pathLst>
                <a:path extrusionOk="0" h="120000" w="120000">
                  <a:moveTo>
                    <a:pt x="120000" y="120000"/>
                  </a:moveTo>
                  <a:lnTo>
                    <a:pt x="120000" y="47441"/>
                  </a:lnTo>
                  <a:lnTo>
                    <a:pt x="59612" y="0"/>
                  </a:lnTo>
                  <a:lnTo>
                    <a:pt x="0" y="44651"/>
                  </a:lnTo>
                  <a:lnTo>
                    <a:pt x="120000" y="120000"/>
                  </a:lnTo>
                  <a:lnTo>
                    <a:pt x="120000" y="120000"/>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4" name="Shape 34"/>
            <p:cNvSpPr/>
            <p:nvPr/>
          </p:nvSpPr>
          <p:spPr>
            <a:xfrm>
              <a:off x="5107" y="0"/>
              <a:ext cx="573" cy="1042"/>
            </a:xfrm>
            <a:custGeom>
              <a:pathLst>
                <a:path extrusionOk="0" h="120000" w="120000">
                  <a:moveTo>
                    <a:pt x="0" y="0"/>
                  </a:moveTo>
                  <a:lnTo>
                    <a:pt x="103902" y="120000"/>
                  </a:lnTo>
                  <a:lnTo>
                    <a:pt x="120000" y="97909"/>
                  </a:lnTo>
                  <a:lnTo>
                    <a:pt x="52473" y="0"/>
                  </a:lnTo>
                  <a:lnTo>
                    <a:pt x="0" y="0"/>
                  </a:lnTo>
                  <a:lnTo>
                    <a:pt x="0" y="0"/>
                  </a:lnTo>
                  <a:close/>
                </a:path>
              </a:pathLst>
            </a:custGeom>
            <a:gradFill>
              <a:gsLst>
                <a:gs pos="0">
                  <a:srgbClr val="00006A"/>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5" name="Shape 35"/>
            <p:cNvSpPr/>
            <p:nvPr/>
          </p:nvSpPr>
          <p:spPr>
            <a:xfrm>
              <a:off x="5411" y="0"/>
              <a:ext cx="341" cy="796"/>
            </a:xfrm>
            <a:custGeom>
              <a:pathLst>
                <a:path extrusionOk="0" h="120000" w="120000">
                  <a:moveTo>
                    <a:pt x="50674" y="0"/>
                  </a:moveTo>
                  <a:lnTo>
                    <a:pt x="0" y="0"/>
                  </a:lnTo>
                  <a:lnTo>
                    <a:pt x="100997" y="120000"/>
                  </a:lnTo>
                  <a:lnTo>
                    <a:pt x="119999" y="98318"/>
                  </a:lnTo>
                  <a:lnTo>
                    <a:pt x="50674" y="0"/>
                  </a:lnTo>
                  <a:lnTo>
                    <a:pt x="50674" y="0"/>
                  </a:lnTo>
                  <a:close/>
                </a:path>
              </a:pathLst>
            </a:custGeom>
            <a:gradFill>
              <a:gsLst>
                <a:gs pos="0">
                  <a:srgbClr val="00006C"/>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6" name="Shape 36"/>
            <p:cNvSpPr/>
            <p:nvPr/>
          </p:nvSpPr>
          <p:spPr>
            <a:xfrm>
              <a:off x="5698" y="653"/>
              <a:ext cx="60" cy="311"/>
            </a:xfrm>
            <a:custGeom>
              <a:pathLst>
                <a:path extrusionOk="0" h="120000" w="120000">
                  <a:moveTo>
                    <a:pt x="0" y="55384"/>
                  </a:moveTo>
                  <a:lnTo>
                    <a:pt x="120000" y="120000"/>
                  </a:lnTo>
                  <a:lnTo>
                    <a:pt x="120000" y="2307"/>
                  </a:lnTo>
                  <a:lnTo>
                    <a:pt x="108000" y="0"/>
                  </a:lnTo>
                  <a:lnTo>
                    <a:pt x="0" y="55384"/>
                  </a:lnTo>
                  <a:lnTo>
                    <a:pt x="0" y="55384"/>
                  </a:lnTo>
                  <a:close/>
                </a:path>
              </a:pathLst>
            </a:custGeom>
            <a:solidFill>
              <a:schemeClr val="dk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7" name="Shape 37"/>
            <p:cNvSpPr/>
            <p:nvPr/>
          </p:nvSpPr>
          <p:spPr>
            <a:xfrm>
              <a:off x="2" y="1601"/>
              <a:ext cx="5752" cy="1864"/>
            </a:xfrm>
            <a:custGeom>
              <a:pathLst>
                <a:path extrusionOk="0" h="120000" w="120000">
                  <a:moveTo>
                    <a:pt x="0" y="23884"/>
                  </a:moveTo>
                  <a:lnTo>
                    <a:pt x="120000" y="120000"/>
                  </a:lnTo>
                  <a:lnTo>
                    <a:pt x="120000" y="118068"/>
                  </a:lnTo>
                  <a:lnTo>
                    <a:pt x="0" y="0"/>
                  </a:lnTo>
                  <a:lnTo>
                    <a:pt x="0" y="23884"/>
                  </a:lnTo>
                  <a:lnTo>
                    <a:pt x="0" y="23884"/>
                  </a:lnTo>
                  <a:close/>
                </a:path>
              </a:pathLst>
            </a:custGeom>
            <a:gradFill>
              <a:gsLst>
                <a:gs pos="0">
                  <a:srgbClr val="00007C"/>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8" name="Shape 38"/>
            <p:cNvSpPr/>
            <p:nvPr/>
          </p:nvSpPr>
          <p:spPr>
            <a:xfrm>
              <a:off x="5754" y="3483"/>
              <a:ext cx="6" cy="6"/>
            </a:xfrm>
            <a:custGeom>
              <a:pathLst>
                <a:path extrusionOk="0" h="120000" w="120000">
                  <a:moveTo>
                    <a:pt x="120000" y="120000"/>
                  </a:moveTo>
                  <a:lnTo>
                    <a:pt x="0" y="0"/>
                  </a:lnTo>
                  <a:lnTo>
                    <a:pt x="0" y="120000"/>
                  </a:lnTo>
                  <a:lnTo>
                    <a:pt x="120000" y="120000"/>
                  </a:lnTo>
                  <a:lnTo>
                    <a:pt x="120000" y="120000"/>
                  </a:lnTo>
                  <a:close/>
                </a:path>
              </a:pathLst>
            </a:custGeom>
            <a:solidFill>
              <a:srgbClr val="18FF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9" name="Shape 39"/>
            <p:cNvSpPr/>
            <p:nvPr/>
          </p:nvSpPr>
          <p:spPr>
            <a:xfrm>
              <a:off x="2" y="2152"/>
              <a:ext cx="5752" cy="1337"/>
            </a:xfrm>
            <a:custGeom>
              <a:pathLst>
                <a:path extrusionOk="0" h="120000" w="120000">
                  <a:moveTo>
                    <a:pt x="0" y="32849"/>
                  </a:moveTo>
                  <a:lnTo>
                    <a:pt x="120000" y="120000"/>
                  </a:lnTo>
                  <a:lnTo>
                    <a:pt x="120000" y="119461"/>
                  </a:lnTo>
                  <a:lnTo>
                    <a:pt x="0" y="0"/>
                  </a:lnTo>
                  <a:lnTo>
                    <a:pt x="0" y="32849"/>
                  </a:lnTo>
                  <a:lnTo>
                    <a:pt x="0" y="32849"/>
                  </a:lnTo>
                  <a:close/>
                </a:path>
              </a:pathLst>
            </a:custGeom>
            <a:gradFill>
              <a:gsLst>
                <a:gs pos="0">
                  <a:srgbClr val="00007A"/>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0" name="Shape 40"/>
            <p:cNvSpPr/>
            <p:nvPr/>
          </p:nvSpPr>
          <p:spPr>
            <a:xfrm>
              <a:off x="2" y="3177"/>
              <a:ext cx="5752" cy="414"/>
            </a:xfrm>
            <a:custGeom>
              <a:pathLst>
                <a:path extrusionOk="0" h="120000" w="120000">
                  <a:moveTo>
                    <a:pt x="0" y="13913"/>
                  </a:moveTo>
                  <a:lnTo>
                    <a:pt x="120000" y="120000"/>
                  </a:lnTo>
                  <a:lnTo>
                    <a:pt x="120000" y="116521"/>
                  </a:lnTo>
                  <a:lnTo>
                    <a:pt x="0" y="0"/>
                  </a:lnTo>
                  <a:lnTo>
                    <a:pt x="0" y="13913"/>
                  </a:lnTo>
                  <a:lnTo>
                    <a:pt x="0" y="13913"/>
                  </a:lnTo>
                  <a:close/>
                </a:path>
              </a:pathLst>
            </a:custGeom>
            <a:gradFill>
              <a:gsLst>
                <a:gs pos="0">
                  <a:srgbClr val="00008D"/>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1" name="Shape 41"/>
            <p:cNvSpPr/>
            <p:nvPr/>
          </p:nvSpPr>
          <p:spPr>
            <a:xfrm>
              <a:off x="1297" y="0"/>
              <a:ext cx="4457" cy="3177"/>
            </a:xfrm>
            <a:custGeom>
              <a:pathLst>
                <a:path extrusionOk="0" h="120000" w="120000">
                  <a:moveTo>
                    <a:pt x="0" y="0"/>
                  </a:moveTo>
                  <a:lnTo>
                    <a:pt x="120000" y="119999"/>
                  </a:lnTo>
                  <a:lnTo>
                    <a:pt x="120000" y="119093"/>
                  </a:lnTo>
                  <a:lnTo>
                    <a:pt x="3372" y="0"/>
                  </a:lnTo>
                  <a:lnTo>
                    <a:pt x="0" y="0"/>
                  </a:lnTo>
                  <a:lnTo>
                    <a:pt x="0" y="0"/>
                  </a:lnTo>
                  <a:close/>
                </a:path>
              </a:pathLst>
            </a:custGeom>
            <a:gradFill>
              <a:gsLst>
                <a:gs pos="0">
                  <a:srgbClr val="00006E"/>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2" name="Shape 42"/>
            <p:cNvSpPr/>
            <p:nvPr/>
          </p:nvSpPr>
          <p:spPr>
            <a:xfrm>
              <a:off x="3321" y="0"/>
              <a:ext cx="2433" cy="2614"/>
            </a:xfrm>
            <a:custGeom>
              <a:pathLst>
                <a:path extrusionOk="0" h="120000" w="120000">
                  <a:moveTo>
                    <a:pt x="0" y="0"/>
                  </a:moveTo>
                  <a:lnTo>
                    <a:pt x="119999" y="120000"/>
                  </a:lnTo>
                  <a:lnTo>
                    <a:pt x="119999" y="119724"/>
                  </a:lnTo>
                  <a:lnTo>
                    <a:pt x="3261" y="0"/>
                  </a:lnTo>
                  <a:lnTo>
                    <a:pt x="0" y="0"/>
                  </a:lnTo>
                  <a:lnTo>
                    <a:pt x="0" y="0"/>
                  </a:lnTo>
                  <a:close/>
                </a:path>
              </a:pathLst>
            </a:custGeom>
            <a:gradFill>
              <a:gsLst>
                <a:gs pos="0">
                  <a:srgbClr val="00008D"/>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3" name="Shape 43"/>
            <p:cNvSpPr/>
            <p:nvPr/>
          </p:nvSpPr>
          <p:spPr>
            <a:xfrm>
              <a:off x="3950" y="0"/>
              <a:ext cx="1804" cy="2464"/>
            </a:xfrm>
            <a:custGeom>
              <a:pathLst>
                <a:path extrusionOk="0" h="120000" w="120000">
                  <a:moveTo>
                    <a:pt x="32333" y="0"/>
                  </a:moveTo>
                  <a:lnTo>
                    <a:pt x="0" y="0"/>
                  </a:lnTo>
                  <a:lnTo>
                    <a:pt x="120000" y="120000"/>
                  </a:lnTo>
                  <a:lnTo>
                    <a:pt x="120000" y="109480"/>
                  </a:lnTo>
                  <a:lnTo>
                    <a:pt x="119600" y="109480"/>
                  </a:lnTo>
                  <a:lnTo>
                    <a:pt x="32333" y="0"/>
                  </a:lnTo>
                  <a:lnTo>
                    <a:pt x="32333" y="0"/>
                  </a:lnTo>
                  <a:close/>
                </a:path>
              </a:pathLst>
            </a:custGeom>
            <a:gradFill>
              <a:gsLst>
                <a:gs pos="0">
                  <a:srgbClr val="000072"/>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4" name="Shape 44"/>
            <p:cNvSpPr/>
            <p:nvPr/>
          </p:nvSpPr>
          <p:spPr>
            <a:xfrm>
              <a:off x="4519" y="0"/>
              <a:ext cx="1235" cy="2074"/>
            </a:xfrm>
            <a:custGeom>
              <a:pathLst>
                <a:path extrusionOk="0" h="120000" w="120000">
                  <a:moveTo>
                    <a:pt x="0" y="0"/>
                  </a:moveTo>
                  <a:lnTo>
                    <a:pt x="120000" y="120000"/>
                  </a:lnTo>
                  <a:lnTo>
                    <a:pt x="120000" y="117917"/>
                  </a:lnTo>
                  <a:lnTo>
                    <a:pt x="4090" y="0"/>
                  </a:lnTo>
                  <a:lnTo>
                    <a:pt x="0" y="0"/>
                  </a:lnTo>
                  <a:lnTo>
                    <a:pt x="0" y="0"/>
                  </a:lnTo>
                  <a:close/>
                </a:path>
              </a:pathLst>
            </a:custGeom>
            <a:gradFill>
              <a:gsLst>
                <a:gs pos="0">
                  <a:srgbClr val="000077"/>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5" name="Shape 45"/>
            <p:cNvSpPr/>
            <p:nvPr/>
          </p:nvSpPr>
          <p:spPr>
            <a:xfrm>
              <a:off x="4694" y="0"/>
              <a:ext cx="1060" cy="1936"/>
            </a:xfrm>
            <a:custGeom>
              <a:pathLst>
                <a:path extrusionOk="0" h="120000" w="120000">
                  <a:moveTo>
                    <a:pt x="0" y="0"/>
                  </a:moveTo>
                  <a:lnTo>
                    <a:pt x="120000" y="120000"/>
                  </a:lnTo>
                  <a:lnTo>
                    <a:pt x="120000" y="119628"/>
                  </a:lnTo>
                  <a:lnTo>
                    <a:pt x="6124" y="0"/>
                  </a:lnTo>
                  <a:lnTo>
                    <a:pt x="0" y="0"/>
                  </a:lnTo>
                  <a:lnTo>
                    <a:pt x="0" y="0"/>
                  </a:lnTo>
                  <a:close/>
                </a:path>
              </a:pathLst>
            </a:custGeom>
            <a:gradFill>
              <a:gsLst>
                <a:gs pos="0">
                  <a:srgbClr val="000084"/>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6" name="Shape 46"/>
            <p:cNvSpPr/>
            <p:nvPr/>
          </p:nvSpPr>
          <p:spPr>
            <a:xfrm>
              <a:off x="4981" y="0"/>
              <a:ext cx="773" cy="1487"/>
            </a:xfrm>
            <a:custGeom>
              <a:pathLst>
                <a:path extrusionOk="0" h="120000" w="120000">
                  <a:moveTo>
                    <a:pt x="119999" y="115642"/>
                  </a:moveTo>
                  <a:lnTo>
                    <a:pt x="6536" y="0"/>
                  </a:lnTo>
                  <a:lnTo>
                    <a:pt x="0" y="0"/>
                  </a:lnTo>
                  <a:lnTo>
                    <a:pt x="119999" y="120000"/>
                  </a:lnTo>
                  <a:lnTo>
                    <a:pt x="119999" y="115642"/>
                  </a:lnTo>
                  <a:lnTo>
                    <a:pt x="119999" y="115642"/>
                  </a:lnTo>
                  <a:close/>
                </a:path>
              </a:pathLst>
            </a:custGeom>
            <a:gradFill>
              <a:gsLst>
                <a:gs pos="0">
                  <a:srgbClr val="000089"/>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47" name="Shape 47"/>
            <p:cNvGrpSpPr/>
            <p:nvPr/>
          </p:nvGrpSpPr>
          <p:grpSpPr>
            <a:xfrm>
              <a:off x="0" y="1632"/>
              <a:ext cx="5758" cy="1858"/>
              <a:chOff x="0" y="1632"/>
              <a:chExt cx="5758" cy="1858"/>
            </a:xfrm>
          </p:grpSpPr>
          <p:sp>
            <p:nvSpPr>
              <p:cNvPr id="48" name="Shape 48"/>
              <p:cNvSpPr/>
              <p:nvPr/>
            </p:nvSpPr>
            <p:spPr>
              <a:xfrm>
                <a:off x="0" y="1632"/>
                <a:ext cx="3670" cy="1313"/>
              </a:xfrm>
              <a:custGeom>
                <a:pathLst>
                  <a:path extrusionOk="0" h="120000" w="120000">
                    <a:moveTo>
                      <a:pt x="0" y="0"/>
                    </a:moveTo>
                    <a:lnTo>
                      <a:pt x="0" y="33450"/>
                    </a:lnTo>
                    <a:lnTo>
                      <a:pt x="119212" y="120000"/>
                    </a:lnTo>
                    <a:lnTo>
                      <a:pt x="119606" y="112871"/>
                    </a:lnTo>
                    <a:lnTo>
                      <a:pt x="120000" y="106290"/>
                    </a:lnTo>
                    <a:lnTo>
                      <a:pt x="0" y="0"/>
                    </a:lnTo>
                    <a:lnTo>
                      <a:pt x="0" y="0"/>
                    </a:lnTo>
                    <a:close/>
                  </a:path>
                </a:pathLst>
              </a:custGeom>
              <a:gradFill>
                <a:gsLst>
                  <a:gs pos="0">
                    <a:srgbClr val="000084"/>
                  </a:gs>
                  <a:gs pos="100000">
                    <a:schemeClr val="dk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49" name="Shape 49"/>
              <p:cNvSpPr/>
              <p:nvPr/>
            </p:nvSpPr>
            <p:spPr>
              <a:xfrm>
                <a:off x="3646" y="2795"/>
                <a:ext cx="2112" cy="695"/>
              </a:xfrm>
              <a:custGeom>
                <a:pathLst>
                  <a:path extrusionOk="0" h="120000" w="120000">
                    <a:moveTo>
                      <a:pt x="120000" y="114820"/>
                    </a:moveTo>
                    <a:lnTo>
                      <a:pt x="1368" y="0"/>
                    </a:lnTo>
                    <a:lnTo>
                      <a:pt x="684" y="12431"/>
                    </a:lnTo>
                    <a:lnTo>
                      <a:pt x="0" y="25899"/>
                    </a:lnTo>
                    <a:lnTo>
                      <a:pt x="120000" y="120000"/>
                    </a:lnTo>
                    <a:lnTo>
                      <a:pt x="120000" y="114820"/>
                    </a:lnTo>
                    <a:lnTo>
                      <a:pt x="120000" y="114820"/>
                    </a:lnTo>
                    <a:close/>
                  </a:path>
                </a:pathLst>
              </a:custGeom>
              <a:gradFill>
                <a:gsLst>
                  <a:gs pos="0">
                    <a:schemeClr val="dk2"/>
                  </a:gs>
                  <a:gs pos="100000">
                    <a:srgbClr val="5555A5"/>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grpSp>
      <p:sp>
        <p:nvSpPr>
          <p:cNvPr id="50" name="Shape 50"/>
          <p:cNvSpPr txBox="1"/>
          <p:nvPr>
            <p:ph type="title"/>
          </p:nvPr>
        </p:nvSpPr>
        <p:spPr>
          <a:xfrm>
            <a:off x="457200" y="277813"/>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1pPr>
            <a:lvl2pPr indent="0" lvl="1"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2pPr>
            <a:lvl3pPr indent="0" lvl="2"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3pPr>
            <a:lvl4pPr indent="0" lvl="3"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4pPr>
            <a:lvl5pPr indent="0" lvl="4" marL="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5pPr>
            <a:lvl6pPr indent="0" lvl="5" marL="4572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6pPr>
            <a:lvl7pPr indent="0" lvl="6" marL="9144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7pPr>
            <a:lvl8pPr indent="0" lvl="7" marL="13716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8pPr>
            <a:lvl9pPr indent="0" lvl="8" marL="1828800" marR="0" rtl="0" algn="ctr">
              <a:spcBef>
                <a:spcPts val="0"/>
              </a:spcBef>
              <a:spcAft>
                <a:spcPts val="0"/>
              </a:spcAft>
              <a:buSzPts val="1400"/>
              <a:buNone/>
              <a:defRPr b="0" i="0" sz="4400" u="none" cap="none" strike="noStrike">
                <a:solidFill>
                  <a:schemeClr val="lt2"/>
                </a:solidFill>
                <a:latin typeface="Arial"/>
                <a:ea typeface="Arial"/>
                <a:cs typeface="Arial"/>
                <a:sym typeface="Arial"/>
              </a:defRPr>
            </a:lvl9pPr>
          </a:lstStyle>
          <a:p/>
        </p:txBody>
      </p:sp>
      <p:sp>
        <p:nvSpPr>
          <p:cNvPr id="51" name="Shape 51"/>
          <p:cNvSpPr txBox="1"/>
          <p:nvPr>
            <p:ph idx="1" type="body"/>
          </p:nvPr>
        </p:nvSpPr>
        <p:spPr>
          <a:xfrm>
            <a:off x="457200" y="1600200"/>
            <a:ext cx="8229600" cy="4530725"/>
          </a:xfrm>
          <a:prstGeom prst="rect">
            <a:avLst/>
          </a:prstGeom>
          <a:noFill/>
          <a:ln>
            <a:noFill/>
          </a:ln>
        </p:spPr>
        <p:txBody>
          <a:bodyPr anchorCtr="0" anchor="t" bIns="91425" lIns="91425" spcFirstLastPara="1" rIns="91425" wrap="square" tIns="91425"/>
          <a:lstStyle>
            <a:lvl1pPr indent="-411480" lvl="0" marL="457200" marR="0" rtl="0" algn="l">
              <a:spcBef>
                <a:spcPts val="640"/>
              </a:spcBef>
              <a:spcAft>
                <a:spcPts val="0"/>
              </a:spcAft>
              <a:buClr>
                <a:schemeClr val="hlink"/>
              </a:buClr>
              <a:buSzPts val="288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2pPr>
            <a:lvl3pPr indent="-365760" lvl="2" marL="1371600" marR="0" rtl="0" algn="l">
              <a:spcBef>
                <a:spcPts val="480"/>
              </a:spcBef>
              <a:spcAft>
                <a:spcPts val="0"/>
              </a:spcAft>
              <a:buClr>
                <a:schemeClr val="accent2"/>
              </a:buClr>
              <a:buSzPts val="216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42900" lvl="4" marL="22860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5pPr>
            <a:lvl6pPr indent="-342900" lvl="5" marL="27432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6pPr>
            <a:lvl7pPr indent="-342900" lvl="6" marL="32004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7pPr>
            <a:lvl8pPr indent="-342900" lvl="7" marL="36576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8pPr>
            <a:lvl9pPr indent="-342900" lvl="8" marL="4114800" marR="0" rtl="0" algn="l">
              <a:spcBef>
                <a:spcPts val="400"/>
              </a:spcBef>
              <a:spcAft>
                <a:spcPts val="0"/>
              </a:spcAft>
              <a:buClr>
                <a:schemeClr val="folHlink"/>
              </a:buClr>
              <a:buSzPts val="1800"/>
              <a:buFont typeface="Noto Sans Symbols"/>
              <a:buChar char="•"/>
              <a:defRPr b="0" i="0" sz="2000" u="none" cap="none" strike="noStrike">
                <a:solidFill>
                  <a:schemeClr val="lt1"/>
                </a:solidFill>
                <a:latin typeface="Arial"/>
                <a:ea typeface="Arial"/>
                <a:cs typeface="Arial"/>
                <a:sym typeface="Arial"/>
              </a:defRPr>
            </a:lvl9pPr>
          </a:lstStyle>
          <a:p/>
        </p:txBody>
      </p:sp>
      <p:sp>
        <p:nvSpPr>
          <p:cNvPr id="52" name="Shape 52"/>
          <p:cNvSpPr txBox="1"/>
          <p:nvPr>
            <p:ph idx="10" type="dt"/>
          </p:nvPr>
        </p:nvSpPr>
        <p:spPr>
          <a:xfrm>
            <a:off x="457200" y="6243638"/>
            <a:ext cx="2133600" cy="45720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3" name="Shape 53"/>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lstStyle>
            <a:lvl1pPr indent="0" lvl="0" mar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4" name="Shape 54"/>
          <p:cNvSpPr txBox="1"/>
          <p:nvPr>
            <p:ph idx="12" type="sldNum"/>
          </p:nvPr>
        </p:nvSpPr>
        <p:spPr>
          <a:xfrm>
            <a:off x="6553200" y="6243638"/>
            <a:ext cx="2133600" cy="45720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4" name="Shape 174"/>
        <p:cNvGrpSpPr/>
        <p:nvPr/>
      </p:nvGrpSpPr>
      <p:grpSpPr>
        <a:xfrm>
          <a:off x="0" y="0"/>
          <a:ext cx="0" cy="0"/>
          <a:chOff x="0" y="0"/>
          <a:chExt cx="0" cy="0"/>
        </a:xfrm>
      </p:grpSpPr>
      <p:sp>
        <p:nvSpPr>
          <p:cNvPr id="175" name="Shape 175"/>
          <p:cNvSpPr txBox="1"/>
          <p:nvPr>
            <p:ph type="ctrTitle"/>
          </p:nvPr>
        </p:nvSpPr>
        <p:spPr>
          <a:xfrm>
            <a:off x="152400" y="381000"/>
            <a:ext cx="8913813" cy="2667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6600" u="none" cap="none" strike="noStrike">
                <a:solidFill>
                  <a:schemeClr val="lt2"/>
                </a:solidFill>
                <a:latin typeface="Arial"/>
                <a:ea typeface="Arial"/>
                <a:cs typeface="Arial"/>
                <a:sym typeface="Arial"/>
              </a:rPr>
            </a:br>
            <a:br>
              <a:rPr b="0" i="0" lang="en-US" sz="6600" u="none" cap="none" strike="noStrike">
                <a:solidFill>
                  <a:schemeClr val="lt2"/>
                </a:solidFill>
                <a:latin typeface="Arial"/>
                <a:ea typeface="Arial"/>
                <a:cs typeface="Arial"/>
                <a:sym typeface="Arial"/>
              </a:rPr>
            </a:br>
            <a:r>
              <a:rPr b="0" i="0" lang="en-US" sz="6600" u="none" cap="none" strike="noStrike">
                <a:solidFill>
                  <a:schemeClr val="lt2"/>
                </a:solidFill>
                <a:latin typeface="Arial"/>
                <a:ea typeface="Arial"/>
                <a:cs typeface="Arial"/>
                <a:sym typeface="Arial"/>
              </a:rPr>
              <a:t>Distinguishing Legal Information from Legal Advice</a:t>
            </a:r>
            <a:br>
              <a:rPr b="0" i="0" lang="en-US" sz="6600" u="none" cap="none" strike="noStrike">
                <a:solidFill>
                  <a:schemeClr val="lt2"/>
                </a:solidFill>
                <a:latin typeface="Arial"/>
                <a:ea typeface="Arial"/>
                <a:cs typeface="Arial"/>
                <a:sym typeface="Arial"/>
              </a:rPr>
            </a:br>
            <a:br>
              <a:rPr b="0" i="0" lang="en-US" sz="6600" u="none" cap="none" strike="noStrike">
                <a:solidFill>
                  <a:schemeClr val="lt2"/>
                </a:solidFill>
                <a:latin typeface="Arial"/>
                <a:ea typeface="Arial"/>
                <a:cs typeface="Arial"/>
                <a:sym typeface="Arial"/>
              </a:rPr>
            </a:br>
            <a:r>
              <a:rPr b="0" i="0" lang="en-US" sz="3200" u="none" cap="none" strike="noStrike">
                <a:solidFill>
                  <a:schemeClr val="lt2"/>
                </a:solidFill>
                <a:latin typeface="Arial"/>
                <a:ea typeface="Arial"/>
                <a:cs typeface="Arial"/>
                <a:sym typeface="Arial"/>
              </a:rPr>
              <a:t>Stacey Marz, smarz@courts.state.ak.us</a:t>
            </a:r>
            <a:br>
              <a:rPr b="0" i="0" lang="en-US" sz="3200" u="none" cap="none" strike="noStrike">
                <a:solidFill>
                  <a:schemeClr val="lt2"/>
                </a:solidFill>
                <a:latin typeface="Arial"/>
                <a:ea typeface="Arial"/>
                <a:cs typeface="Arial"/>
                <a:sym typeface="Arial"/>
              </a:rPr>
            </a:br>
            <a:r>
              <a:rPr b="0" i="0" lang="en-US" sz="3200" u="none" cap="none" strike="noStrike">
                <a:solidFill>
                  <a:schemeClr val="lt2"/>
                </a:solidFill>
                <a:latin typeface="Arial"/>
                <a:ea typeface="Arial"/>
                <a:cs typeface="Arial"/>
                <a:sym typeface="Arial"/>
              </a:rPr>
              <a:t>Family Law Self-Help Center, AK Court System</a:t>
            </a:r>
            <a:endParaRPr/>
          </a:p>
        </p:txBody>
      </p:sp>
      <p:sp>
        <p:nvSpPr>
          <p:cNvPr id="176" name="Shape 176"/>
          <p:cNvSpPr txBox="1"/>
          <p:nvPr>
            <p:ph idx="1" type="subTitle"/>
          </p:nvPr>
        </p:nvSpPr>
        <p:spPr>
          <a:xfrm>
            <a:off x="685800" y="3581400"/>
            <a:ext cx="7467600" cy="2362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0" lvl="0" marL="0" marR="0" rtl="0" algn="ctr">
              <a:spcBef>
                <a:spcPts val="560"/>
              </a:spcBef>
              <a:spcAft>
                <a:spcPts val="0"/>
              </a:spcAft>
              <a:buClr>
                <a:schemeClr val="hlink"/>
              </a:buClr>
              <a:buFont typeface="Noto Sans Symbols"/>
              <a:buNone/>
            </a:pPr>
            <a:r>
              <a:t/>
            </a:r>
            <a:endParaRPr b="0" i="0" sz="2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0" name="Shape 230"/>
        <p:cNvGrpSpPr/>
        <p:nvPr/>
      </p:nvGrpSpPr>
      <p:grpSpPr>
        <a:xfrm>
          <a:off x="0" y="0"/>
          <a:ext cx="0" cy="0"/>
          <a:chOff x="0" y="0"/>
          <a:chExt cx="0" cy="0"/>
        </a:xfrm>
      </p:grpSpPr>
      <p:sp>
        <p:nvSpPr>
          <p:cNvPr id="231" name="Shape 231"/>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32" name="Shape 232"/>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explain common, routinely employed court rules and procedures</a:t>
            </a:r>
            <a:endParaRPr/>
          </a:p>
          <a:p>
            <a:pPr indent="-342900" lvl="0" marL="342900" marR="0" rtl="0" algn="l">
              <a:lnSpc>
                <a:spcPct val="90000"/>
              </a:lnSpc>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suggest which of several available procedures a litigant should follow</a:t>
            </a:r>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should not attempt to apply a rule to the facts of a litigant’s case</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Shape 237"/>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38" name="Shape 238"/>
          <p:cNvSpPr txBox="1"/>
          <p:nvPr>
            <p:ph idx="1" type="body"/>
          </p:nvPr>
        </p:nvSpPr>
        <p:spPr>
          <a:xfrm>
            <a:off x="457200" y="1600200"/>
            <a:ext cx="8229600" cy="5257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tell litigants how to file a complaint or other pleading</a:t>
            </a:r>
            <a:endParaRPr/>
          </a:p>
          <a:p>
            <a:pPr indent="-342900" lvl="0" marL="342900" marR="0" rtl="0" algn="l">
              <a:lnSpc>
                <a:spcPct val="90000"/>
              </a:lnSpc>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advise litigants whether to file a complaint or other pleading, whom to name as a defendant in a complaint, what sort or amount of damages to seek, what arguments to include in a complaint or pleading, or what arguments to make in response to a filing by the other side</a:t>
            </a:r>
            <a:endParaRPr/>
          </a:p>
          <a:p>
            <a:pPr indent="-342900" lvl="0" marL="342900" marR="0" rtl="0" algn="l">
              <a:lnSpc>
                <a:spcPct val="90000"/>
              </a:lnSpc>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Shape 243"/>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44" name="Shape 244"/>
          <p:cNvSpPr txBox="1"/>
          <p:nvPr>
            <p:ph idx="1" type="body"/>
          </p:nvPr>
        </p:nvSpPr>
        <p:spPr>
          <a:xfrm>
            <a:off x="457200" y="1295400"/>
            <a:ext cx="8229600" cy="5562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provide litigants with pamphlets or information on how to present evidence in court</a:t>
            </a:r>
            <a:endParaRPr/>
          </a:p>
          <a:p>
            <a:pPr indent="-342900" lvl="0" marL="342900" marR="0" rtl="0" algn="l">
              <a:lnSpc>
                <a:spcPct val="90000"/>
              </a:lnSpc>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tell litigants specific questions to ask witnesses in court</a:t>
            </a:r>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recommend techniques for presenting evidence in court</a:t>
            </a:r>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recommend objections to raise to motions or evidence submitted by the other side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8" name="Shape 248"/>
        <p:cNvGrpSpPr/>
        <p:nvPr/>
      </p:nvGrpSpPr>
      <p:grpSpPr>
        <a:xfrm>
          <a:off x="0" y="0"/>
          <a:ext cx="0" cy="0"/>
          <a:chOff x="0" y="0"/>
          <a:chExt cx="0" cy="0"/>
        </a:xfrm>
      </p:grpSpPr>
      <p:sp>
        <p:nvSpPr>
          <p:cNvPr id="249" name="Shape 249"/>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50" name="Shape 250"/>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160020" lvl="0" marL="342900" marR="0" rtl="0" algn="l">
              <a:spcBef>
                <a:spcPts val="0"/>
              </a:spcBef>
              <a:spcAft>
                <a:spcPts val="0"/>
              </a:spcAft>
              <a:buClr>
                <a:schemeClr val="hlink"/>
              </a:buClr>
              <a:buSzPts val="2880"/>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explain the process for appealing a judge’s decision</a:t>
            </a:r>
            <a:endParaRPr/>
          </a:p>
          <a:p>
            <a:pPr indent="-342900" lvl="0" marL="342900" marR="0" rtl="0" algn="l">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recommend whether a litigant should appeal a judge’s decision</a:t>
            </a:r>
            <a:endParaRPr/>
          </a:p>
          <a:p>
            <a:pPr indent="-160020" lvl="0" marL="342900" marR="0" rtl="0" algn="l">
              <a:spcBef>
                <a:spcPts val="640"/>
              </a:spcBef>
              <a:spcAft>
                <a:spcPts val="0"/>
              </a:spcAft>
              <a:buClr>
                <a:schemeClr val="hlink"/>
              </a:buClr>
              <a:buSzPts val="2880"/>
              <a:buFont typeface="Noto Sans Symbols"/>
              <a:buNone/>
            </a:pPr>
            <a:r>
              <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sp>
        <p:nvSpPr>
          <p:cNvPr id="255" name="Shape 255"/>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56" name="Shape 256"/>
          <p:cNvSpPr txBox="1"/>
          <p:nvPr>
            <p:ph idx="1" type="body"/>
          </p:nvPr>
        </p:nvSpPr>
        <p:spPr>
          <a:xfrm>
            <a:off x="685800" y="1600200"/>
            <a:ext cx="77724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provide cites to (or show litigants how to find) statutes, court rules, and ordinances</a:t>
            </a:r>
            <a:endParaRPr/>
          </a:p>
          <a:p>
            <a:pPr indent="-342900" lvl="0" marL="342900" marR="0" rtl="0" algn="l">
              <a:lnSpc>
                <a:spcPct val="90000"/>
              </a:lnSpc>
              <a:spcBef>
                <a:spcPts val="640"/>
              </a:spcBef>
              <a:spcAft>
                <a:spcPts val="0"/>
              </a:spcAft>
              <a:buClr>
                <a:schemeClr val="hlink"/>
              </a:buClr>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provide an analysis or interpretation of statutes or ordinances based on the specific facts of a litigant’s case</a:t>
            </a:r>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perform legal research for a litigant</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Shape 261"/>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Guidelines</a:t>
            </a:r>
            <a:endParaRPr/>
          </a:p>
        </p:txBody>
      </p:sp>
      <p:sp>
        <p:nvSpPr>
          <p:cNvPr id="262" name="Shape 262"/>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 provide forms and instructions, and record on the forms information provided by the litigants if the litigants are not capable of filling out the form themselves</a:t>
            </a:r>
            <a:endParaRPr/>
          </a:p>
          <a:p>
            <a:pPr indent="-160020" lvl="0" marL="342900" marR="0" rtl="0" algn="l">
              <a:lnSpc>
                <a:spcPct val="90000"/>
              </a:lnSpc>
              <a:spcBef>
                <a:spcPts val="640"/>
              </a:spcBef>
              <a:spcAft>
                <a:spcPts val="0"/>
              </a:spcAft>
              <a:buClr>
                <a:schemeClr val="hlink"/>
              </a:buClr>
              <a:buSzPts val="2880"/>
              <a:buFont typeface="Noto Sans Symbols"/>
              <a:buNone/>
            </a:pPr>
            <a:r>
              <a:t/>
            </a:r>
            <a:endParaRPr b="1" i="0" sz="3200" u="none" cap="none" strike="noStrike">
              <a:solidFill>
                <a:schemeClr val="lt1"/>
              </a:solidFill>
              <a:latin typeface="Arial"/>
              <a:ea typeface="Arial"/>
              <a:cs typeface="Arial"/>
              <a:sym typeface="Arial"/>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Staff cannot provide or suggest the specific information that should be entered on the forms</a:t>
            </a:r>
            <a:endParaRPr/>
          </a:p>
          <a:p>
            <a:pPr indent="-160020" lvl="0" marL="342900" marR="0" rtl="0" algn="l">
              <a:lnSpc>
                <a:spcPct val="90000"/>
              </a:lnSpc>
              <a:spcBef>
                <a:spcPts val="640"/>
              </a:spcBef>
              <a:spcAft>
                <a:spcPts val="0"/>
              </a:spcAft>
              <a:buClr>
                <a:schemeClr val="hlink"/>
              </a:buClr>
              <a:buSzPts val="2880"/>
              <a:buFont typeface="Noto Sans Symbols"/>
              <a:buNone/>
            </a:pPr>
            <a:r>
              <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6" name="Shape 266"/>
        <p:cNvGrpSpPr/>
        <p:nvPr/>
      </p:nvGrpSpPr>
      <p:grpSpPr>
        <a:xfrm>
          <a:off x="0" y="0"/>
          <a:ext cx="0" cy="0"/>
          <a:chOff x="0" y="0"/>
          <a:chExt cx="0" cy="0"/>
        </a:xfrm>
      </p:grpSpPr>
      <p:sp>
        <p:nvSpPr>
          <p:cNvPr id="267" name="Shape 267"/>
          <p:cNvSpPr txBox="1"/>
          <p:nvPr>
            <p:ph type="title"/>
          </p:nvPr>
        </p:nvSpPr>
        <p:spPr>
          <a:xfrm>
            <a:off x="838200" y="609600"/>
            <a:ext cx="7772400" cy="1143000"/>
          </a:xfrm>
          <a:prstGeom prst="rect">
            <a:avLst/>
          </a:prstGeom>
          <a:noFill/>
          <a:ln>
            <a:noFill/>
          </a:ln>
        </p:spPr>
        <p:txBody>
          <a:bodyPr anchorCtr="0" anchor="ctr" bIns="45700" lIns="91425" spcFirstLastPara="1" rIns="91425" wrap="square" tIns="45700">
            <a:noAutofit/>
          </a:bodyPr>
          <a:lstStyle/>
          <a:p>
            <a:pPr indent="-3175" lvl="0" marL="117475" marR="0" rtl="0" algn="ctr">
              <a:spcBef>
                <a:spcPts val="0"/>
              </a:spcBef>
              <a:spcAft>
                <a:spcPts val="0"/>
              </a:spcAft>
              <a:buNone/>
            </a:pPr>
            <a:r>
              <a:rPr b="1" i="0" lang="en-US" sz="3600" u="sng" cap="none" strike="noStrike">
                <a:solidFill>
                  <a:schemeClr val="lt2"/>
                </a:solidFill>
                <a:latin typeface="Arial"/>
                <a:ea typeface="Arial"/>
                <a:cs typeface="Arial"/>
                <a:sym typeface="Arial"/>
              </a:rPr>
              <a:t>	Understanding the Difference</a:t>
            </a:r>
            <a:br>
              <a:rPr b="1" i="0" lang="en-US" sz="2000" u="none" cap="none" strike="noStrike">
                <a:solidFill>
                  <a:schemeClr val="lt2"/>
                </a:solidFill>
                <a:latin typeface="Arial"/>
                <a:ea typeface="Arial"/>
                <a:cs typeface="Arial"/>
                <a:sym typeface="Arial"/>
              </a:rPr>
            </a:br>
            <a:br>
              <a:rPr b="1" i="0" lang="en-US" sz="800" u="none" cap="none" strike="noStrike">
                <a:solidFill>
                  <a:schemeClr val="lt2"/>
                </a:solidFill>
                <a:latin typeface="Arial"/>
                <a:ea typeface="Arial"/>
                <a:cs typeface="Arial"/>
                <a:sym typeface="Arial"/>
              </a:rPr>
            </a:br>
            <a:r>
              <a:rPr b="1" i="0" lang="en-US" sz="2400" u="none" cap="none" strike="noStrike">
                <a:solidFill>
                  <a:schemeClr val="lt2"/>
                </a:solidFill>
                <a:latin typeface="Arial"/>
                <a:ea typeface="Arial"/>
                <a:cs typeface="Arial"/>
                <a:sym typeface="Arial"/>
              </a:rPr>
              <a:t>We Can Provide	We Cannot Provide </a:t>
            </a:r>
            <a:br>
              <a:rPr b="1" i="0" lang="en-US" sz="2400" u="none" cap="none" strike="noStrike">
                <a:solidFill>
                  <a:schemeClr val="lt2"/>
                </a:solidFill>
                <a:latin typeface="Arial"/>
                <a:ea typeface="Arial"/>
                <a:cs typeface="Arial"/>
                <a:sym typeface="Arial"/>
              </a:rPr>
            </a:br>
            <a:r>
              <a:rPr b="1" i="0" lang="en-US" sz="2400" u="none" cap="none" strike="noStrike">
                <a:solidFill>
                  <a:schemeClr val="lt2"/>
                </a:solidFill>
                <a:latin typeface="Arial"/>
                <a:ea typeface="Arial"/>
                <a:cs typeface="Arial"/>
                <a:sym typeface="Arial"/>
              </a:rPr>
              <a:t>Legal Information:	Legal Advice:</a:t>
            </a:r>
            <a:endParaRPr b="1" i="0" sz="2000" u="none" cap="none" strike="noStrike">
              <a:solidFill>
                <a:schemeClr val="lt2"/>
              </a:solidFill>
              <a:latin typeface="Arial"/>
              <a:ea typeface="Arial"/>
              <a:cs typeface="Arial"/>
              <a:sym typeface="Arial"/>
            </a:endParaRPr>
          </a:p>
        </p:txBody>
      </p:sp>
      <p:sp>
        <p:nvSpPr>
          <p:cNvPr id="268" name="Shape 268"/>
          <p:cNvSpPr txBox="1"/>
          <p:nvPr>
            <p:ph idx="1" type="body"/>
          </p:nvPr>
        </p:nvSpPr>
        <p:spPr>
          <a:xfrm>
            <a:off x="990600" y="2044700"/>
            <a:ext cx="8153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50000"/>
              </a:lnSpc>
              <a:spcBef>
                <a:spcPts val="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Legal definitions	Legal Interpretations</a:t>
            </a:r>
            <a:endParaRPr/>
          </a:p>
          <a:p>
            <a:pPr indent="-342900" lvl="0" marL="342900" marR="0" rtl="0" algn="l">
              <a:lnSpc>
                <a:spcPct val="150000"/>
              </a:lnSpc>
              <a:spcBef>
                <a:spcPts val="8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Procedural explanation	Procedural advice</a:t>
            </a:r>
            <a:endParaRPr/>
          </a:p>
          <a:p>
            <a:pPr indent="-342900" lvl="0" marL="342900" marR="0" rtl="0" algn="l">
              <a:spcBef>
                <a:spcPts val="12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Cites of statutes, court	Research of statutes, </a:t>
            </a:r>
            <a:endParaRPr/>
          </a:p>
          <a:p>
            <a:pPr indent="-342900" lvl="0" marL="342900" marR="0" rtl="0" algn="l">
              <a:lnSpc>
                <a:spcPct val="60000"/>
              </a:lnSpc>
              <a:spcBef>
                <a:spcPts val="480"/>
              </a:spcBef>
              <a:spcAft>
                <a:spcPts val="0"/>
              </a:spcAft>
              <a:buClr>
                <a:schemeClr val="hlink"/>
              </a:buClr>
              <a:buFont typeface="Noto Sans Symbols"/>
              <a:buNone/>
            </a:pPr>
            <a:r>
              <a:rPr b="0" i="0" lang="en-US" sz="2400" u="none" cap="none" strike="noStrike">
                <a:solidFill>
                  <a:schemeClr val="lt1"/>
                </a:solidFill>
                <a:latin typeface="Arial"/>
                <a:ea typeface="Arial"/>
                <a:cs typeface="Arial"/>
                <a:sym typeface="Arial"/>
              </a:rPr>
              <a:t> 	rules and ordinances	court rules and ordinances</a:t>
            </a:r>
            <a:endParaRPr/>
          </a:p>
          <a:p>
            <a:pPr indent="-342900" lvl="0" marL="342900" marR="0" rtl="0" algn="l">
              <a:lnSpc>
                <a:spcPct val="150000"/>
              </a:lnSpc>
              <a:spcBef>
                <a:spcPts val="4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Public case information	Confidential case info</a:t>
            </a:r>
            <a:endParaRPr/>
          </a:p>
          <a:p>
            <a:pPr indent="-342900" lvl="0" marL="342900" marR="0" rtl="0" algn="l">
              <a:lnSpc>
                <a:spcPct val="150000"/>
              </a:lnSpc>
              <a:spcBef>
                <a:spcPts val="12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General information on	Confidential or restricted</a:t>
            </a:r>
            <a:endParaRPr/>
          </a:p>
          <a:p>
            <a:pPr indent="-342900" lvl="0" marL="342900" marR="0" rtl="0" algn="l">
              <a:lnSpc>
                <a:spcPct val="60000"/>
              </a:lnSpc>
              <a:spcBef>
                <a:spcPts val="480"/>
              </a:spcBef>
              <a:spcAft>
                <a:spcPts val="0"/>
              </a:spcAft>
              <a:buClr>
                <a:schemeClr val="hlink"/>
              </a:buClr>
              <a:buFont typeface="Noto Sans Symbols"/>
              <a:buNone/>
            </a:pPr>
            <a:r>
              <a:rPr b="0" i="0" lang="en-US" sz="2400" u="none" cap="none" strike="noStrike">
                <a:solidFill>
                  <a:schemeClr val="lt1"/>
                </a:solidFill>
                <a:latin typeface="Arial"/>
                <a:ea typeface="Arial"/>
                <a:cs typeface="Arial"/>
                <a:sym typeface="Arial"/>
              </a:rPr>
              <a:t>	court operations	info on court operations</a:t>
            </a:r>
            <a:endParaRPr b="0" i="0" sz="2000" u="none" cap="none" strike="noStrike">
              <a:solidFill>
                <a:schemeClr val="lt1"/>
              </a:solidFill>
              <a:latin typeface="Arial"/>
              <a:ea typeface="Arial"/>
              <a:cs typeface="Arial"/>
              <a:sym typeface="Arial"/>
            </a:endParaRPr>
          </a:p>
        </p:txBody>
      </p:sp>
      <p:pic>
        <p:nvPicPr>
          <p:cNvPr id="269" name="Shape 269"/>
          <p:cNvPicPr preferRelativeResize="0"/>
          <p:nvPr/>
        </p:nvPicPr>
        <p:blipFill rotWithShape="1">
          <a:blip r:embed="rId3">
            <a:alphaModFix/>
          </a:blip>
          <a:srcRect b="0" l="0" r="0" t="0"/>
          <a:stretch/>
        </p:blipFill>
        <p:spPr>
          <a:xfrm>
            <a:off x="12954000" y="-152400"/>
            <a:ext cx="6057900" cy="7962900"/>
          </a:xfrm>
          <a:prstGeom prst="rect">
            <a:avLst/>
          </a:prstGeom>
          <a:noFill/>
          <a:ln>
            <a:noFill/>
          </a:ln>
        </p:spPr>
      </p:pic>
    </p:spTree>
  </p:cSld>
  <p:clrMapOvr>
    <a:masterClrMapping/>
  </p:clrMapOvr>
  <p:transition spd="med">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67"/>
                                        </p:tgtEl>
                                        <p:attrNameLst>
                                          <p:attrName>style.visibility</p:attrName>
                                        </p:attrNameLst>
                                      </p:cBhvr>
                                      <p:to>
                                        <p:strVal val="visible"/>
                                      </p:to>
                                    </p:set>
                                    <p:animEffect filter="fade" transition="in">
                                      <p:cBhvr>
                                        <p:cTn dur="500"/>
                                        <p:tgtEl>
                                          <p:spTgt spid="267"/>
                                        </p:tgtEl>
                                      </p:cBhvr>
                                    </p:animEffect>
                                  </p:childTnLst>
                                </p:cTn>
                              </p:par>
                            </p:childTnLst>
                          </p:cTn>
                        </p:par>
                        <p:par>
                          <p:cTn fill="hold">
                            <p:stCondLst>
                              <p:cond delay="500"/>
                            </p:stCondLst>
                            <p:childTnLst>
                              <p:par>
                                <p:cTn fill="hold" nodeType="afterEffect" presetClass="entr" presetID="10" presetSubtype="0">
                                  <p:stCondLst>
                                    <p:cond delay="2000"/>
                                  </p:stCondLst>
                                  <p:childTnLst>
                                    <p:set>
                                      <p:cBhvr>
                                        <p:cTn dur="1" fill="hold">
                                          <p:stCondLst>
                                            <p:cond delay="0"/>
                                          </p:stCondLst>
                                        </p:cTn>
                                        <p:tgtEl>
                                          <p:spTgt spid="268">
                                            <p:txEl>
                                              <p:pRg end="0" st="0"/>
                                            </p:txEl>
                                          </p:spTgt>
                                        </p:tgtEl>
                                        <p:attrNameLst>
                                          <p:attrName>style.visibility</p:attrName>
                                        </p:attrNameLst>
                                      </p:cBhvr>
                                      <p:to>
                                        <p:strVal val="visible"/>
                                      </p:to>
                                    </p:set>
                                    <p:animEffect filter="fade" transition="in">
                                      <p:cBhvr>
                                        <p:cTn dur="500"/>
                                        <p:tgtEl>
                                          <p:spTgt spid="268">
                                            <p:txEl>
                                              <p:pRg end="0" st="0"/>
                                            </p:txEl>
                                          </p:spTgt>
                                        </p:tgtEl>
                                      </p:cBhvr>
                                    </p:animEffect>
                                  </p:childTnLst>
                                </p:cTn>
                              </p:par>
                            </p:childTnLst>
                          </p:cTn>
                        </p:par>
                        <p:par>
                          <p:cTn fill="hold">
                            <p:stCondLst>
                              <p:cond delay="1000"/>
                            </p:stCondLst>
                            <p:childTnLst>
                              <p:par>
                                <p:cTn fill="hold" nodeType="afterEffect" presetClass="entr" presetID="10" presetSubtype="0">
                                  <p:stCondLst>
                                    <p:cond delay="2000"/>
                                  </p:stCondLst>
                                  <p:childTnLst>
                                    <p:set>
                                      <p:cBhvr>
                                        <p:cTn dur="1" fill="hold">
                                          <p:stCondLst>
                                            <p:cond delay="0"/>
                                          </p:stCondLst>
                                        </p:cTn>
                                        <p:tgtEl>
                                          <p:spTgt spid="268">
                                            <p:txEl>
                                              <p:pRg end="1" st="1"/>
                                            </p:txEl>
                                          </p:spTgt>
                                        </p:tgtEl>
                                        <p:attrNameLst>
                                          <p:attrName>style.visibility</p:attrName>
                                        </p:attrNameLst>
                                      </p:cBhvr>
                                      <p:to>
                                        <p:strVal val="visible"/>
                                      </p:to>
                                    </p:set>
                                    <p:animEffect filter="fade" transition="in">
                                      <p:cBhvr>
                                        <p:cTn dur="500"/>
                                        <p:tgtEl>
                                          <p:spTgt spid="268">
                                            <p:txEl>
                                              <p:pRg end="1" st="1"/>
                                            </p:txEl>
                                          </p:spTgt>
                                        </p:tgtEl>
                                      </p:cBhvr>
                                    </p:animEffect>
                                  </p:childTnLst>
                                </p:cTn>
                              </p:par>
                            </p:childTnLst>
                          </p:cTn>
                        </p:par>
                        <p:par>
                          <p:cTn fill="hold">
                            <p:stCondLst>
                              <p:cond delay="1500"/>
                            </p:stCondLst>
                            <p:childTnLst>
                              <p:par>
                                <p:cTn fill="hold" nodeType="afterEffect" presetClass="entr" presetID="10" presetSubtype="0">
                                  <p:stCondLst>
                                    <p:cond delay="2000"/>
                                  </p:stCondLst>
                                  <p:childTnLst>
                                    <p:set>
                                      <p:cBhvr>
                                        <p:cTn dur="1" fill="hold">
                                          <p:stCondLst>
                                            <p:cond delay="0"/>
                                          </p:stCondLst>
                                        </p:cTn>
                                        <p:tgtEl>
                                          <p:spTgt spid="268">
                                            <p:txEl>
                                              <p:pRg end="2" st="2"/>
                                            </p:txEl>
                                          </p:spTgt>
                                        </p:tgtEl>
                                        <p:attrNameLst>
                                          <p:attrName>style.visibility</p:attrName>
                                        </p:attrNameLst>
                                      </p:cBhvr>
                                      <p:to>
                                        <p:strVal val="visible"/>
                                      </p:to>
                                    </p:set>
                                    <p:animEffect filter="fade" transition="in">
                                      <p:cBhvr>
                                        <p:cTn dur="500"/>
                                        <p:tgtEl>
                                          <p:spTgt spid="268">
                                            <p:txEl>
                                              <p:pRg end="2" st="2"/>
                                            </p:txEl>
                                          </p:spTgt>
                                        </p:tgtEl>
                                      </p:cBhvr>
                                    </p:animEffect>
                                  </p:childTnLst>
                                </p:cTn>
                              </p:par>
                            </p:childTnLst>
                          </p:cTn>
                        </p:par>
                        <p:par>
                          <p:cTn fill="hold">
                            <p:stCondLst>
                              <p:cond delay="2000"/>
                            </p:stCondLst>
                            <p:childTnLst>
                              <p:par>
                                <p:cTn fill="hold" nodeType="afterEffect" presetClass="entr" presetID="10" presetSubtype="0">
                                  <p:stCondLst>
                                    <p:cond delay="2000"/>
                                  </p:stCondLst>
                                  <p:childTnLst>
                                    <p:set>
                                      <p:cBhvr>
                                        <p:cTn dur="1" fill="hold">
                                          <p:stCondLst>
                                            <p:cond delay="0"/>
                                          </p:stCondLst>
                                        </p:cTn>
                                        <p:tgtEl>
                                          <p:spTgt spid="268">
                                            <p:txEl>
                                              <p:pRg end="3" st="3"/>
                                            </p:txEl>
                                          </p:spTgt>
                                        </p:tgtEl>
                                        <p:attrNameLst>
                                          <p:attrName>style.visibility</p:attrName>
                                        </p:attrNameLst>
                                      </p:cBhvr>
                                      <p:to>
                                        <p:strVal val="visible"/>
                                      </p:to>
                                    </p:set>
                                    <p:animEffect filter="fade" transition="in">
                                      <p:cBhvr>
                                        <p:cTn dur="500"/>
                                        <p:tgtEl>
                                          <p:spTgt spid="268">
                                            <p:txEl>
                                              <p:pRg end="3" st="3"/>
                                            </p:txEl>
                                          </p:spTgt>
                                        </p:tgtEl>
                                      </p:cBhvr>
                                    </p:animEffect>
                                  </p:childTnLst>
                                </p:cTn>
                              </p:par>
                            </p:childTnLst>
                          </p:cTn>
                        </p:par>
                        <p:par>
                          <p:cTn fill="hold">
                            <p:stCondLst>
                              <p:cond delay="2500"/>
                            </p:stCondLst>
                            <p:childTnLst>
                              <p:par>
                                <p:cTn fill="hold" nodeType="afterEffect" presetClass="entr" presetID="10" presetSubtype="0">
                                  <p:stCondLst>
                                    <p:cond delay="2000"/>
                                  </p:stCondLst>
                                  <p:childTnLst>
                                    <p:set>
                                      <p:cBhvr>
                                        <p:cTn dur="1" fill="hold">
                                          <p:stCondLst>
                                            <p:cond delay="0"/>
                                          </p:stCondLst>
                                        </p:cTn>
                                        <p:tgtEl>
                                          <p:spTgt spid="268">
                                            <p:txEl>
                                              <p:pRg end="4" st="4"/>
                                            </p:txEl>
                                          </p:spTgt>
                                        </p:tgtEl>
                                        <p:attrNameLst>
                                          <p:attrName>style.visibility</p:attrName>
                                        </p:attrNameLst>
                                      </p:cBhvr>
                                      <p:to>
                                        <p:strVal val="visible"/>
                                      </p:to>
                                    </p:set>
                                    <p:animEffect filter="fade" transition="in">
                                      <p:cBhvr>
                                        <p:cTn dur="500"/>
                                        <p:tgtEl>
                                          <p:spTgt spid="268">
                                            <p:txEl>
                                              <p:pRg end="4" st="4"/>
                                            </p:txEl>
                                          </p:spTgt>
                                        </p:tgtEl>
                                      </p:cBhvr>
                                    </p:animEffect>
                                  </p:childTnLst>
                                </p:cTn>
                              </p:par>
                            </p:childTnLst>
                          </p:cTn>
                        </p:par>
                        <p:par>
                          <p:cTn fill="hold">
                            <p:stCondLst>
                              <p:cond delay="3000"/>
                            </p:stCondLst>
                            <p:childTnLst>
                              <p:par>
                                <p:cTn fill="hold" nodeType="afterEffect" presetClass="entr" presetID="10" presetSubtype="0">
                                  <p:stCondLst>
                                    <p:cond delay="2000"/>
                                  </p:stCondLst>
                                  <p:childTnLst>
                                    <p:set>
                                      <p:cBhvr>
                                        <p:cTn dur="1" fill="hold">
                                          <p:stCondLst>
                                            <p:cond delay="0"/>
                                          </p:stCondLst>
                                        </p:cTn>
                                        <p:tgtEl>
                                          <p:spTgt spid="268">
                                            <p:txEl>
                                              <p:pRg end="5" st="5"/>
                                            </p:txEl>
                                          </p:spTgt>
                                        </p:tgtEl>
                                        <p:attrNameLst>
                                          <p:attrName>style.visibility</p:attrName>
                                        </p:attrNameLst>
                                      </p:cBhvr>
                                      <p:to>
                                        <p:strVal val="visible"/>
                                      </p:to>
                                    </p:set>
                                    <p:animEffect filter="fade" transition="in">
                                      <p:cBhvr>
                                        <p:cTn dur="500"/>
                                        <p:tgtEl>
                                          <p:spTgt spid="268">
                                            <p:txEl>
                                              <p:pRg end="5" st="5"/>
                                            </p:txEl>
                                          </p:spTgt>
                                        </p:tgtEl>
                                      </p:cBhvr>
                                    </p:animEffect>
                                  </p:childTnLst>
                                </p:cTn>
                              </p:par>
                            </p:childTnLst>
                          </p:cTn>
                        </p:par>
                        <p:par>
                          <p:cTn fill="hold">
                            <p:stCondLst>
                              <p:cond delay="3500"/>
                            </p:stCondLst>
                            <p:childTnLst>
                              <p:par>
                                <p:cTn fill="hold" nodeType="afterEffect" presetClass="entr" presetID="10" presetSubtype="0">
                                  <p:stCondLst>
                                    <p:cond delay="2000"/>
                                  </p:stCondLst>
                                  <p:childTnLst>
                                    <p:set>
                                      <p:cBhvr>
                                        <p:cTn dur="1" fill="hold">
                                          <p:stCondLst>
                                            <p:cond delay="0"/>
                                          </p:stCondLst>
                                        </p:cTn>
                                        <p:tgtEl>
                                          <p:spTgt spid="268">
                                            <p:txEl>
                                              <p:pRg end="6" st="6"/>
                                            </p:txEl>
                                          </p:spTgt>
                                        </p:tgtEl>
                                        <p:attrNameLst>
                                          <p:attrName>style.visibility</p:attrName>
                                        </p:attrNameLst>
                                      </p:cBhvr>
                                      <p:to>
                                        <p:strVal val="visible"/>
                                      </p:to>
                                    </p:set>
                                    <p:animEffect filter="fade" transition="in">
                                      <p:cBhvr>
                                        <p:cTn dur="500"/>
                                        <p:tgtEl>
                                          <p:spTgt spid="268">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3" name="Shape 273"/>
        <p:cNvGrpSpPr/>
        <p:nvPr/>
      </p:nvGrpSpPr>
      <p:grpSpPr>
        <a:xfrm>
          <a:off x="0" y="0"/>
          <a:ext cx="0" cy="0"/>
          <a:chOff x="0" y="0"/>
          <a:chExt cx="0" cy="0"/>
        </a:xfrm>
      </p:grpSpPr>
      <p:sp>
        <p:nvSpPr>
          <p:cNvPr id="274" name="Shape 274"/>
          <p:cNvSpPr txBox="1"/>
          <p:nvPr>
            <p:ph type="title"/>
          </p:nvPr>
        </p:nvSpPr>
        <p:spPr>
          <a:xfrm>
            <a:off x="304800" y="304800"/>
            <a:ext cx="8077200" cy="1447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3600" u="sng" cap="none" strike="noStrike">
                <a:solidFill>
                  <a:schemeClr val="lt2"/>
                </a:solidFill>
                <a:latin typeface="Arial"/>
                <a:ea typeface="Arial"/>
                <a:cs typeface="Arial"/>
                <a:sym typeface="Arial"/>
              </a:rPr>
              <a:t>Understanding the Difference</a:t>
            </a:r>
            <a:br>
              <a:rPr b="1" i="0" lang="en-US" sz="2000" u="none" cap="none" strike="noStrike">
                <a:solidFill>
                  <a:schemeClr val="lt2"/>
                </a:solidFill>
                <a:latin typeface="Arial"/>
                <a:ea typeface="Arial"/>
                <a:cs typeface="Arial"/>
                <a:sym typeface="Arial"/>
              </a:rPr>
            </a:br>
            <a:br>
              <a:rPr b="1" i="0" lang="en-US" sz="800" u="none" cap="none" strike="noStrike">
                <a:solidFill>
                  <a:schemeClr val="lt2"/>
                </a:solidFill>
                <a:latin typeface="Arial"/>
                <a:ea typeface="Arial"/>
                <a:cs typeface="Arial"/>
                <a:sym typeface="Arial"/>
              </a:rPr>
            </a:br>
            <a:r>
              <a:rPr b="1" i="0" lang="en-US" sz="800" u="none" cap="none" strike="noStrike">
                <a:solidFill>
                  <a:schemeClr val="lt2"/>
                </a:solidFill>
                <a:latin typeface="Arial"/>
                <a:ea typeface="Arial"/>
                <a:cs typeface="Arial"/>
                <a:sym typeface="Arial"/>
              </a:rPr>
              <a:t>	</a:t>
            </a:r>
            <a:r>
              <a:rPr b="1" i="0" lang="en-US" sz="2400" u="none" cap="none" strike="noStrike">
                <a:solidFill>
                  <a:schemeClr val="lt2"/>
                </a:solidFill>
                <a:latin typeface="Arial"/>
                <a:ea typeface="Arial"/>
                <a:cs typeface="Arial"/>
                <a:sym typeface="Arial"/>
              </a:rPr>
              <a:t>We Can Provide	We Cannot Provide </a:t>
            </a:r>
            <a:br>
              <a:rPr b="1" i="0" lang="en-US" sz="2400" u="none" cap="none" strike="noStrike">
                <a:solidFill>
                  <a:schemeClr val="lt2"/>
                </a:solidFill>
                <a:latin typeface="Arial"/>
                <a:ea typeface="Arial"/>
                <a:cs typeface="Arial"/>
                <a:sym typeface="Arial"/>
              </a:rPr>
            </a:br>
            <a:r>
              <a:rPr b="1" i="0" lang="en-US" sz="2400" u="none" cap="none" strike="noStrike">
                <a:solidFill>
                  <a:schemeClr val="lt2"/>
                </a:solidFill>
                <a:latin typeface="Arial"/>
                <a:ea typeface="Arial"/>
                <a:cs typeface="Arial"/>
                <a:sym typeface="Arial"/>
              </a:rPr>
              <a:t>Legal Information:	Legal Advice:</a:t>
            </a:r>
            <a:endParaRPr/>
          </a:p>
        </p:txBody>
      </p:sp>
      <p:sp>
        <p:nvSpPr>
          <p:cNvPr id="275" name="Shape 275"/>
          <p:cNvSpPr txBox="1"/>
          <p:nvPr>
            <p:ph idx="1" type="body"/>
          </p:nvPr>
        </p:nvSpPr>
        <p:spPr>
          <a:xfrm>
            <a:off x="1066800" y="2044700"/>
            <a:ext cx="86868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50000"/>
              </a:lnSpc>
              <a:spcBef>
                <a:spcPts val="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Options	Opinions</a:t>
            </a:r>
            <a:endParaRPr/>
          </a:p>
          <a:p>
            <a:pPr indent="-342900" lvl="0" marL="342900" marR="0" rtl="0" algn="l">
              <a:lnSpc>
                <a:spcPct val="90000"/>
              </a:lnSpc>
              <a:spcBef>
                <a:spcPts val="14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Access	Deny access, discourage 		access or encourage litigation</a:t>
            </a:r>
            <a:endParaRPr/>
          </a:p>
          <a:p>
            <a:pPr indent="-342900" lvl="0" marL="342900" marR="0" rtl="0" algn="l">
              <a:lnSpc>
                <a:spcPct val="150000"/>
              </a:lnSpc>
              <a:spcBef>
                <a:spcPts val="8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General referrals	Subjective or biased referrals</a:t>
            </a:r>
            <a:endParaRPr/>
          </a:p>
          <a:p>
            <a:pPr indent="-342900" lvl="0" marL="342900" marR="0" rtl="0" algn="l">
              <a:lnSpc>
                <a:spcPct val="90000"/>
              </a:lnSpc>
              <a:spcBef>
                <a:spcPts val="2200"/>
              </a:spcBef>
              <a:spcAft>
                <a:spcPts val="0"/>
              </a:spcAft>
              <a:buClr>
                <a:schemeClr val="hlink"/>
              </a:buClr>
              <a:buSzPts val="2160"/>
              <a:buFont typeface="Noto Sans Symbols"/>
              <a:buChar char="•"/>
            </a:pPr>
            <a:r>
              <a:rPr b="0" i="0" lang="en-US" sz="2400" u="none" cap="none" strike="noStrike">
                <a:solidFill>
                  <a:schemeClr val="lt1"/>
                </a:solidFill>
                <a:latin typeface="Arial"/>
                <a:ea typeface="Arial"/>
                <a:cs typeface="Arial"/>
                <a:sym typeface="Arial"/>
              </a:rPr>
              <a:t>Forms and instructions 	Fill out forms for a party </a:t>
            </a:r>
            <a:br>
              <a:rPr b="0" i="0" lang="en-US" sz="2400" u="none" cap="none" strike="noStrike">
                <a:solidFill>
                  <a:schemeClr val="lt1"/>
                </a:solidFill>
                <a:latin typeface="Arial"/>
                <a:ea typeface="Arial"/>
                <a:cs typeface="Arial"/>
                <a:sym typeface="Arial"/>
              </a:rPr>
            </a:br>
            <a:r>
              <a:rPr b="0" i="0" lang="en-US" sz="2400" u="none" cap="none" strike="noStrike">
                <a:solidFill>
                  <a:schemeClr val="lt1"/>
                </a:solidFill>
                <a:latin typeface="Arial"/>
                <a:ea typeface="Arial"/>
                <a:cs typeface="Arial"/>
                <a:sym typeface="Arial"/>
              </a:rPr>
              <a:t>on how to complete 	unless authorized by law or</a:t>
            </a:r>
            <a:br>
              <a:rPr b="0" i="0" lang="en-US" sz="2400" u="none" cap="none" strike="noStrike">
                <a:solidFill>
                  <a:schemeClr val="lt1"/>
                </a:solidFill>
                <a:latin typeface="Arial"/>
                <a:ea typeface="Arial"/>
                <a:cs typeface="Arial"/>
                <a:sym typeface="Arial"/>
              </a:rPr>
            </a:br>
            <a:r>
              <a:rPr b="0" i="0" lang="en-US" sz="2400" u="none" cap="none" strike="noStrike">
                <a:solidFill>
                  <a:schemeClr val="lt1"/>
                </a:solidFill>
                <a:latin typeface="Arial"/>
                <a:ea typeface="Arial"/>
                <a:cs typeface="Arial"/>
                <a:sym typeface="Arial"/>
              </a:rPr>
              <a:t>forms (May fill in if 	court rule</a:t>
            </a:r>
            <a:br>
              <a:rPr b="0" i="0" lang="en-US" sz="2400" u="none" cap="none" strike="noStrike">
                <a:solidFill>
                  <a:schemeClr val="lt1"/>
                </a:solidFill>
                <a:latin typeface="Arial"/>
                <a:ea typeface="Arial"/>
                <a:cs typeface="Arial"/>
                <a:sym typeface="Arial"/>
              </a:rPr>
            </a:br>
            <a:r>
              <a:rPr b="0" i="0" lang="en-US" sz="2400" u="none" cap="none" strike="noStrike">
                <a:solidFill>
                  <a:schemeClr val="lt1"/>
                </a:solidFill>
                <a:latin typeface="Arial"/>
                <a:ea typeface="Arial"/>
                <a:cs typeface="Arial"/>
                <a:sym typeface="Arial"/>
              </a:rPr>
              <a:t>authorized by law or </a:t>
            </a:r>
            <a:br>
              <a:rPr b="0" i="0" lang="en-US" sz="2400" u="none" cap="none" strike="noStrike">
                <a:solidFill>
                  <a:schemeClr val="lt1"/>
                </a:solidFill>
                <a:latin typeface="Arial"/>
                <a:ea typeface="Arial"/>
                <a:cs typeface="Arial"/>
                <a:sym typeface="Arial"/>
              </a:rPr>
            </a:br>
            <a:r>
              <a:rPr b="0" i="0" lang="en-US" sz="2400" u="none" cap="none" strike="noStrike">
                <a:solidFill>
                  <a:schemeClr val="lt1"/>
                </a:solidFill>
                <a:latin typeface="Arial"/>
                <a:ea typeface="Arial"/>
                <a:cs typeface="Arial"/>
                <a:sym typeface="Arial"/>
              </a:rPr>
              <a:t>court rule)</a:t>
            </a:r>
            <a:endParaRPr/>
          </a:p>
          <a:p>
            <a:pPr indent="-342900" lvl="0" marL="342900" marR="0" rtl="0" algn="l">
              <a:lnSpc>
                <a:spcPct val="80000"/>
              </a:lnSpc>
              <a:spcBef>
                <a:spcPts val="400"/>
              </a:spcBef>
              <a:spcAft>
                <a:spcPts val="0"/>
              </a:spcAft>
              <a:buClr>
                <a:schemeClr val="hlink"/>
              </a:buClr>
              <a:buFont typeface="Noto Sans Symbols"/>
              <a:buNone/>
            </a:pPr>
            <a:r>
              <a:rPr b="0" i="0" lang="en-US" sz="2400" u="none" cap="none" strike="noStrike">
                <a:solidFill>
                  <a:schemeClr val="lt1"/>
                </a:solidFill>
                <a:latin typeface="Arial"/>
                <a:ea typeface="Arial"/>
                <a:cs typeface="Arial"/>
                <a:sym typeface="Arial"/>
              </a:rPr>
              <a:t>	</a:t>
            </a:r>
            <a:br>
              <a:rPr b="0" i="0" lang="en-US" sz="2400" u="none" cap="none" strike="noStrike">
                <a:solidFill>
                  <a:schemeClr val="lt1"/>
                </a:solidFill>
                <a:latin typeface="Arial"/>
                <a:ea typeface="Arial"/>
                <a:cs typeface="Arial"/>
                <a:sym typeface="Arial"/>
              </a:rPr>
            </a:br>
            <a:endParaRPr b="0" i="0" sz="2400" u="none" cap="none" strike="noStrike">
              <a:solidFill>
                <a:schemeClr val="lt1"/>
              </a:solidFill>
              <a:latin typeface="Arial"/>
              <a:ea typeface="Arial"/>
              <a:cs typeface="Arial"/>
              <a:sym typeface="Arial"/>
            </a:endParaRPr>
          </a:p>
        </p:txBody>
      </p:sp>
      <p:pic>
        <p:nvPicPr>
          <p:cNvPr id="276" name="Shape 276"/>
          <p:cNvPicPr preferRelativeResize="0"/>
          <p:nvPr/>
        </p:nvPicPr>
        <p:blipFill rotWithShape="1">
          <a:blip r:embed="rId3">
            <a:alphaModFix/>
          </a:blip>
          <a:srcRect b="0" l="0" r="0" t="0"/>
          <a:stretch/>
        </p:blipFill>
        <p:spPr>
          <a:xfrm>
            <a:off x="12954000" y="-152400"/>
            <a:ext cx="6057900" cy="7962900"/>
          </a:xfrm>
          <a:prstGeom prst="rect">
            <a:avLst/>
          </a:prstGeom>
          <a:noFill/>
          <a:ln>
            <a:noFill/>
          </a:ln>
        </p:spPr>
      </p:pic>
    </p:spTree>
  </p:cSld>
  <p:clrMapOvr>
    <a:masterClrMapping/>
  </p:clrMapOvr>
  <p:transition spd="med">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par>
                          <p:cTn fill="hold">
                            <p:stCondLst>
                              <p:cond delay="500"/>
                            </p:stCondLst>
                            <p:childTnLst>
                              <p:par>
                                <p:cTn fill="hold" nodeType="afterEffect" presetClass="entr" presetID="10" presetSubtype="0">
                                  <p:stCondLst>
                                    <p:cond delay="2000"/>
                                  </p:stCondLst>
                                  <p:childTnLst>
                                    <p:set>
                                      <p:cBhvr>
                                        <p:cTn dur="1" fill="hold">
                                          <p:stCondLst>
                                            <p:cond delay="0"/>
                                          </p:stCondLst>
                                        </p:cTn>
                                        <p:tgtEl>
                                          <p:spTgt spid="275">
                                            <p:txEl>
                                              <p:pRg end="0" st="0"/>
                                            </p:txEl>
                                          </p:spTgt>
                                        </p:tgtEl>
                                        <p:attrNameLst>
                                          <p:attrName>style.visibility</p:attrName>
                                        </p:attrNameLst>
                                      </p:cBhvr>
                                      <p:to>
                                        <p:strVal val="visible"/>
                                      </p:to>
                                    </p:set>
                                    <p:animEffect filter="fade" transition="in">
                                      <p:cBhvr>
                                        <p:cTn dur="500"/>
                                        <p:tgtEl>
                                          <p:spTgt spid="275">
                                            <p:txEl>
                                              <p:pRg end="0" st="0"/>
                                            </p:txEl>
                                          </p:spTgt>
                                        </p:tgtEl>
                                      </p:cBhvr>
                                    </p:animEffect>
                                  </p:childTnLst>
                                </p:cTn>
                              </p:par>
                            </p:childTnLst>
                          </p:cTn>
                        </p:par>
                        <p:par>
                          <p:cTn fill="hold">
                            <p:stCondLst>
                              <p:cond delay="1000"/>
                            </p:stCondLst>
                            <p:childTnLst>
                              <p:par>
                                <p:cTn fill="hold" nodeType="afterEffect" presetClass="entr" presetID="10" presetSubtype="0">
                                  <p:stCondLst>
                                    <p:cond delay="2000"/>
                                  </p:stCondLst>
                                  <p:childTnLst>
                                    <p:set>
                                      <p:cBhvr>
                                        <p:cTn dur="1" fill="hold">
                                          <p:stCondLst>
                                            <p:cond delay="0"/>
                                          </p:stCondLst>
                                        </p:cTn>
                                        <p:tgtEl>
                                          <p:spTgt spid="275">
                                            <p:txEl>
                                              <p:pRg end="1" st="1"/>
                                            </p:txEl>
                                          </p:spTgt>
                                        </p:tgtEl>
                                        <p:attrNameLst>
                                          <p:attrName>style.visibility</p:attrName>
                                        </p:attrNameLst>
                                      </p:cBhvr>
                                      <p:to>
                                        <p:strVal val="visible"/>
                                      </p:to>
                                    </p:set>
                                    <p:animEffect filter="fade" transition="in">
                                      <p:cBhvr>
                                        <p:cTn dur="500"/>
                                        <p:tgtEl>
                                          <p:spTgt spid="275">
                                            <p:txEl>
                                              <p:pRg end="1" st="1"/>
                                            </p:txEl>
                                          </p:spTgt>
                                        </p:tgtEl>
                                      </p:cBhvr>
                                    </p:animEffect>
                                  </p:childTnLst>
                                </p:cTn>
                              </p:par>
                            </p:childTnLst>
                          </p:cTn>
                        </p:par>
                        <p:par>
                          <p:cTn fill="hold">
                            <p:stCondLst>
                              <p:cond delay="1500"/>
                            </p:stCondLst>
                            <p:childTnLst>
                              <p:par>
                                <p:cTn fill="hold" nodeType="afterEffect" presetClass="entr" presetID="10" presetSubtype="0">
                                  <p:stCondLst>
                                    <p:cond delay="2000"/>
                                  </p:stCondLst>
                                  <p:childTnLst>
                                    <p:set>
                                      <p:cBhvr>
                                        <p:cTn dur="1" fill="hold">
                                          <p:stCondLst>
                                            <p:cond delay="0"/>
                                          </p:stCondLst>
                                        </p:cTn>
                                        <p:tgtEl>
                                          <p:spTgt spid="275">
                                            <p:txEl>
                                              <p:pRg end="2" st="2"/>
                                            </p:txEl>
                                          </p:spTgt>
                                        </p:tgtEl>
                                        <p:attrNameLst>
                                          <p:attrName>style.visibility</p:attrName>
                                        </p:attrNameLst>
                                      </p:cBhvr>
                                      <p:to>
                                        <p:strVal val="visible"/>
                                      </p:to>
                                    </p:set>
                                    <p:animEffect filter="fade" transition="in">
                                      <p:cBhvr>
                                        <p:cTn dur="500"/>
                                        <p:tgtEl>
                                          <p:spTgt spid="275">
                                            <p:txEl>
                                              <p:pRg end="2" st="2"/>
                                            </p:txEl>
                                          </p:spTgt>
                                        </p:tgtEl>
                                      </p:cBhvr>
                                    </p:animEffect>
                                  </p:childTnLst>
                                </p:cTn>
                              </p:par>
                            </p:childTnLst>
                          </p:cTn>
                        </p:par>
                        <p:par>
                          <p:cTn fill="hold">
                            <p:stCondLst>
                              <p:cond delay="2000"/>
                            </p:stCondLst>
                            <p:childTnLst>
                              <p:par>
                                <p:cTn fill="hold" nodeType="afterEffect" presetClass="entr" presetID="10" presetSubtype="0">
                                  <p:stCondLst>
                                    <p:cond delay="2000"/>
                                  </p:stCondLst>
                                  <p:childTnLst>
                                    <p:set>
                                      <p:cBhvr>
                                        <p:cTn dur="1" fill="hold">
                                          <p:stCondLst>
                                            <p:cond delay="0"/>
                                          </p:stCondLst>
                                        </p:cTn>
                                        <p:tgtEl>
                                          <p:spTgt spid="275">
                                            <p:txEl>
                                              <p:pRg end="3" st="3"/>
                                            </p:txEl>
                                          </p:spTgt>
                                        </p:tgtEl>
                                        <p:attrNameLst>
                                          <p:attrName>style.visibility</p:attrName>
                                        </p:attrNameLst>
                                      </p:cBhvr>
                                      <p:to>
                                        <p:strVal val="visible"/>
                                      </p:to>
                                    </p:set>
                                    <p:animEffect filter="fade" transition="in">
                                      <p:cBhvr>
                                        <p:cTn dur="500"/>
                                        <p:tgtEl>
                                          <p:spTgt spid="275">
                                            <p:txEl>
                                              <p:pRg end="3" st="3"/>
                                            </p:txEl>
                                          </p:spTgt>
                                        </p:tgtEl>
                                      </p:cBhvr>
                                    </p:animEffect>
                                  </p:childTnLst>
                                </p:cTn>
                              </p:par>
                            </p:childTnLst>
                          </p:cTn>
                        </p:par>
                        <p:par>
                          <p:cTn fill="hold">
                            <p:stCondLst>
                              <p:cond delay="2500"/>
                            </p:stCondLst>
                            <p:childTnLst>
                              <p:par>
                                <p:cTn fill="hold" nodeType="afterEffect" presetClass="entr" presetID="10" presetSubtype="0">
                                  <p:stCondLst>
                                    <p:cond delay="2000"/>
                                  </p:stCondLst>
                                  <p:childTnLst>
                                    <p:set>
                                      <p:cBhvr>
                                        <p:cTn dur="1" fill="hold">
                                          <p:stCondLst>
                                            <p:cond delay="0"/>
                                          </p:stCondLst>
                                        </p:cTn>
                                        <p:tgtEl>
                                          <p:spTgt spid="275">
                                            <p:txEl>
                                              <p:pRg end="4" st="4"/>
                                            </p:txEl>
                                          </p:spTgt>
                                        </p:tgtEl>
                                        <p:attrNameLst>
                                          <p:attrName>style.visibility</p:attrName>
                                        </p:attrNameLst>
                                      </p:cBhvr>
                                      <p:to>
                                        <p:strVal val="visible"/>
                                      </p:to>
                                    </p:set>
                                    <p:animEffect filter="fade" transition="in">
                                      <p:cBhvr>
                                        <p:cTn dur="500"/>
                                        <p:tgtEl>
                                          <p:spTgt spid="275">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0" name="Shape 280"/>
        <p:cNvGrpSpPr/>
        <p:nvPr/>
      </p:nvGrpSpPr>
      <p:grpSpPr>
        <a:xfrm>
          <a:off x="0" y="0"/>
          <a:ext cx="0" cy="0"/>
          <a:chOff x="0" y="0"/>
          <a:chExt cx="0" cy="0"/>
        </a:xfrm>
      </p:grpSpPr>
      <p:sp>
        <p:nvSpPr>
          <p:cNvPr id="281" name="Shape 281"/>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lt2"/>
                </a:solidFill>
                <a:latin typeface="Arial"/>
                <a:ea typeface="Arial"/>
                <a:cs typeface="Arial"/>
                <a:sym typeface="Arial"/>
              </a:rPr>
              <a:t>Turning legal advice questions into legal information</a:t>
            </a:r>
            <a:endParaRPr/>
          </a:p>
        </p:txBody>
      </p:sp>
      <p:sp>
        <p:nvSpPr>
          <p:cNvPr id="282" name="Shape 282"/>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hlink"/>
              </a:buClr>
              <a:buSzPts val="1440"/>
              <a:buFont typeface="Noto Sans Symbols"/>
              <a:buChar char="•"/>
            </a:pPr>
            <a:r>
              <a:rPr b="0" i="0" lang="en-US" sz="1600" u="none" cap="none" strike="noStrike">
                <a:solidFill>
                  <a:schemeClr val="lt1"/>
                </a:solidFill>
                <a:latin typeface="Arial"/>
                <a:ea typeface="Arial"/>
                <a:cs typeface="Arial"/>
                <a:sym typeface="Arial"/>
              </a:rPr>
              <a:t>While you can’t give advice, you may be able to turn the question into a legal learning opportunity.  Some examples:  </a:t>
            </a:r>
            <a:endParaRPr/>
          </a:p>
          <a:p>
            <a:pPr indent="-342900" lvl="0" marL="342900" marR="0" rtl="0" algn="l">
              <a:lnSpc>
                <a:spcPct val="80000"/>
              </a:lnSpc>
              <a:spcBef>
                <a:spcPts val="320"/>
              </a:spcBef>
              <a:spcAft>
                <a:spcPts val="0"/>
              </a:spcAft>
              <a:buClr>
                <a:schemeClr val="hlink"/>
              </a:buClr>
              <a:buSzPts val="1440"/>
              <a:buFont typeface="Noto Sans Symbols"/>
              <a:buChar char="•"/>
            </a:pPr>
            <a:r>
              <a:rPr b="0" i="0" lang="en-US" sz="1600" u="none" cap="none" strike="noStrike">
                <a:solidFill>
                  <a:schemeClr val="lt1"/>
                </a:solidFill>
                <a:latin typeface="Arial"/>
                <a:ea typeface="Arial"/>
                <a:cs typeface="Arial"/>
                <a:sym typeface="Arial"/>
              </a:rPr>
              <a:t>Question:  “Should I take my kids out of state to get away from my abusive ex?”  Answer:  “That question asks for legal advice which I can’t give you.  However, I can tell you that when you file a case involving child custody, a standing order automatically goes into effect which says the parties cannot remove children from Alaska without an agreement or a court order.  It is up to you to decide whether to file a custody case and how to comply with that order.”   </a:t>
            </a:r>
            <a:endParaRPr/>
          </a:p>
          <a:p>
            <a:pPr indent="-342900" lvl="0" marL="342900" marR="0" rtl="0" algn="l">
              <a:lnSpc>
                <a:spcPct val="80000"/>
              </a:lnSpc>
              <a:spcBef>
                <a:spcPts val="320"/>
              </a:spcBef>
              <a:spcAft>
                <a:spcPts val="0"/>
              </a:spcAft>
              <a:buClr>
                <a:schemeClr val="hlink"/>
              </a:buClr>
              <a:buSzPts val="1440"/>
              <a:buFont typeface="Noto Sans Symbols"/>
              <a:buChar char="•"/>
            </a:pPr>
            <a:r>
              <a:rPr b="0" i="0" lang="en-US" sz="1600" u="none" cap="none" strike="noStrike">
                <a:solidFill>
                  <a:schemeClr val="lt1"/>
                </a:solidFill>
                <a:latin typeface="Arial"/>
                <a:ea typeface="Arial"/>
                <a:cs typeface="Arial"/>
                <a:sym typeface="Arial"/>
              </a:rPr>
              <a:t>For example, if given the question:  “Should I subpoena the police officer to appear at my hearing?” You could answer:  “I can’t give you legal advice.  You need to talk to an attorney.”  However, you can also say:  “I can’t tell you whether you should or shouldn’t take a particular action in your case. However, I can explain how to get a subpoena and provide some general education about calling police officers as witnesses.  In this jurisdiction, a police officer cannot appear in court without a subpoena because of the requirements of the police department.  If you think the officer is important to presenting your case and you can’t otherwise get that information across, you can decide to subpoena the officer.  Again, I’m not suggesting it is a good idea in your case.  It is up to you to figure that out.  If you decide to, I can discuss the forms for subpoenas.”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Shape 287"/>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4400" u="none" cap="none" strike="noStrike">
              <a:solidFill>
                <a:schemeClr val="lt2"/>
              </a:solidFill>
              <a:latin typeface="Arial"/>
              <a:ea typeface="Arial"/>
              <a:cs typeface="Arial"/>
              <a:sym typeface="Arial"/>
            </a:endParaRPr>
          </a:p>
        </p:txBody>
      </p:sp>
      <p:sp>
        <p:nvSpPr>
          <p:cNvPr id="288" name="Shape 288"/>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hlink"/>
              </a:buClr>
              <a:buSzPts val="1800"/>
              <a:buFont typeface="Noto Sans Symbols"/>
              <a:buChar char="•"/>
            </a:pPr>
            <a:r>
              <a:rPr b="0" i="0" lang="en-US" sz="2000" u="none" cap="none" strike="noStrike">
                <a:solidFill>
                  <a:schemeClr val="lt1"/>
                </a:solidFill>
                <a:latin typeface="Arial"/>
                <a:ea typeface="Arial"/>
                <a:cs typeface="Arial"/>
                <a:sym typeface="Arial"/>
              </a:rPr>
              <a:t>Also, you can use hypotheticals when speaking with customers, varying facts enough that the scenario doesn’t exactly match up with the customer’s situation but is still illustrative of the point to be made.  For example, the customer says, “Should I file a motion to modify because my child’s father is now homeless, living in his car?”  You could answer, “I can’t tell you whether you should or shouldn’t take action in your case.  I can tell you that the statute to modify requires a change in circumstances.  Examples of possible change in circumstances are a change in a parent’s living arrangements such as living in a homeless shelter with nowhere for the child to stay, moving out of state, going to jail, etc.  If you think living in a car is a change that affects your child, you can ask the court to modify the custody arrangement.  I can show you the options for forms that you can choose to file.”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0" name="Shape 180"/>
        <p:cNvGrpSpPr/>
        <p:nvPr/>
      </p:nvGrpSpPr>
      <p:grpSpPr>
        <a:xfrm>
          <a:off x="0" y="0"/>
          <a:ext cx="0" cy="0"/>
          <a:chOff x="0" y="0"/>
          <a:chExt cx="0" cy="0"/>
        </a:xfrm>
      </p:grpSpPr>
      <p:sp>
        <p:nvSpPr>
          <p:cNvPr id="181" name="Shape 181"/>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Definitions</a:t>
            </a:r>
            <a:endParaRPr/>
          </a:p>
        </p:txBody>
      </p:sp>
      <p:sp>
        <p:nvSpPr>
          <p:cNvPr id="182" name="Shape 182"/>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information</a:t>
            </a:r>
            <a:endParaRPr/>
          </a:p>
          <a:p>
            <a:pPr indent="-342900" lvl="0" marL="34290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	Facts about the law and the legal process</a:t>
            </a:r>
            <a:endParaRPr/>
          </a:p>
          <a:p>
            <a:pPr indent="-342900" lvl="0" marL="342900" marR="0" rtl="0" algn="l">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advice</a:t>
            </a:r>
            <a:endParaRPr/>
          </a:p>
          <a:p>
            <a:pPr indent="-342900" lvl="0" marL="34290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	Advice about the course of action a client should take to further his or her own best interests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2" name="Shape 292"/>
        <p:cNvGrpSpPr/>
        <p:nvPr/>
      </p:nvGrpSpPr>
      <p:grpSpPr>
        <a:xfrm>
          <a:off x="0" y="0"/>
          <a:ext cx="0" cy="0"/>
          <a:chOff x="0" y="0"/>
          <a:chExt cx="0" cy="0"/>
        </a:xfrm>
      </p:grpSpPr>
      <p:sp>
        <p:nvSpPr>
          <p:cNvPr id="293" name="Shape 293"/>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Questions from Litigants</a:t>
            </a:r>
            <a:br>
              <a:rPr b="0" i="0" lang="en-US" sz="4400" u="none" cap="none" strike="noStrike">
                <a:solidFill>
                  <a:schemeClr val="lt2"/>
                </a:solidFill>
                <a:latin typeface="Arial"/>
                <a:ea typeface="Arial"/>
                <a:cs typeface="Arial"/>
                <a:sym typeface="Arial"/>
              </a:rPr>
            </a:br>
            <a:r>
              <a:rPr b="0" i="0" lang="en-US" sz="4400" u="none" cap="none" strike="noStrike">
                <a:solidFill>
                  <a:schemeClr val="lt2"/>
                </a:solidFill>
                <a:latin typeface="Arial"/>
                <a:ea typeface="Arial"/>
                <a:cs typeface="Arial"/>
                <a:sym typeface="Arial"/>
              </a:rPr>
              <a:t>How would you answer?</a:t>
            </a:r>
            <a:endParaRPr b="0" i="0" sz="4400" u="none" cap="none" strike="noStrike">
              <a:solidFill>
                <a:schemeClr val="lt2"/>
              </a:solidFill>
              <a:latin typeface="Arial"/>
              <a:ea typeface="Arial"/>
              <a:cs typeface="Arial"/>
              <a:sym typeface="Arial"/>
            </a:endParaRPr>
          </a:p>
        </p:txBody>
      </p:sp>
      <p:sp>
        <p:nvSpPr>
          <p:cNvPr id="294" name="Shape 294"/>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514350" lvl="0" marL="514350" marR="0" rtl="0" algn="l">
              <a:spcBef>
                <a:spcPts val="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1. Should I hire an attorney?  Do I need to have an attorney?  </a:t>
            </a:r>
            <a:endParaRPr/>
          </a:p>
          <a:p>
            <a:pPr indent="-514350" lvl="0" marL="51435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2. My ex refuses to let me have my daughter on Saturday nights even though that is what the court order says.  What can I do?</a:t>
            </a:r>
            <a:endParaRPr/>
          </a:p>
          <a:p>
            <a:pPr indent="-514350" lvl="0" marL="51435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3. My husband and I are separated.  He is an illegal alien.  I want to make sure he cannot get my daughter.  What do I do?</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4">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8" name="Shape 298"/>
        <p:cNvGrpSpPr/>
        <p:nvPr/>
      </p:nvGrpSpPr>
      <p:grpSpPr>
        <a:xfrm>
          <a:off x="0" y="0"/>
          <a:ext cx="0" cy="0"/>
          <a:chOff x="0" y="0"/>
          <a:chExt cx="0" cy="0"/>
        </a:xfrm>
      </p:grpSpPr>
      <p:sp>
        <p:nvSpPr>
          <p:cNvPr id="299" name="Shape 299"/>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Questions from Litigants</a:t>
            </a:r>
            <a:endParaRPr b="0" i="0" sz="4400" u="none" cap="none" strike="noStrike">
              <a:solidFill>
                <a:schemeClr val="lt2"/>
              </a:solidFill>
              <a:latin typeface="Arial"/>
              <a:ea typeface="Arial"/>
              <a:cs typeface="Arial"/>
              <a:sym typeface="Arial"/>
            </a:endParaRPr>
          </a:p>
        </p:txBody>
      </p:sp>
      <p:sp>
        <p:nvSpPr>
          <p:cNvPr id="300" name="Shape 300"/>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4. The father of my child is not on the birth certificate and has been away most of her life.  He just showed up and wants to start supporting her and seeing her.  I don’t want to let him see her and am afraid that he will take her away from me.  What do I do?</a:t>
            </a:r>
            <a:endParaRPr/>
          </a:p>
          <a:p>
            <a:pPr indent="-342900" lvl="0" marL="34290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5. Do you have a form to establish joint legal custody?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4" name="Shape 304"/>
        <p:cNvGrpSpPr/>
        <p:nvPr/>
      </p:nvGrpSpPr>
      <p:grpSpPr>
        <a:xfrm>
          <a:off x="0" y="0"/>
          <a:ext cx="0" cy="0"/>
          <a:chOff x="0" y="0"/>
          <a:chExt cx="0" cy="0"/>
        </a:xfrm>
      </p:grpSpPr>
      <p:sp>
        <p:nvSpPr>
          <p:cNvPr id="305" name="Shape 305"/>
          <p:cNvSpPr txBox="1"/>
          <p:nvPr>
            <p:ph type="ctrTitle"/>
          </p:nvPr>
        </p:nvSpPr>
        <p:spPr>
          <a:xfrm>
            <a:off x="457200" y="1600200"/>
            <a:ext cx="8229600" cy="1828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800" u="none" cap="none" strike="noStrike">
                <a:solidFill>
                  <a:schemeClr val="lt2"/>
                </a:solidFill>
                <a:latin typeface="Arial"/>
                <a:ea typeface="Arial"/>
                <a:cs typeface="Arial"/>
                <a:sym typeface="Arial"/>
              </a:rPr>
              <a:t>Thank You For Participating</a:t>
            </a:r>
            <a:endParaRPr b="0" i="0" sz="4800" u="none" cap="none" strike="noStrike">
              <a:solidFill>
                <a:schemeClr val="lt2"/>
              </a:solidFill>
              <a:latin typeface="Arial"/>
              <a:ea typeface="Arial"/>
              <a:cs typeface="Arial"/>
              <a:sym typeface="Arial"/>
            </a:endParaRPr>
          </a:p>
        </p:txBody>
      </p:sp>
      <p:sp>
        <p:nvSpPr>
          <p:cNvPr id="306" name="Shape 306"/>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hlink"/>
              </a:buClr>
              <a:buFont typeface="Noto Sans Symbols"/>
              <a:buNone/>
            </a:pPr>
            <a:r>
              <a:t/>
            </a:r>
            <a:endParaRPr b="0" i="0" sz="3600" u="none" cap="none" strike="noStrik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Shape 187"/>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Unauthorized Practice of Law</a:t>
            </a:r>
            <a:endParaRPr/>
          </a:p>
        </p:txBody>
      </p:sp>
      <p:sp>
        <p:nvSpPr>
          <p:cNvPr id="188" name="Shape 188"/>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285750" lvl="1" marL="742950" marR="0" rtl="0" algn="l">
              <a:lnSpc>
                <a:spcPct val="80000"/>
              </a:lnSpc>
              <a:spcBef>
                <a:spcPts val="0"/>
              </a:spcBef>
              <a:spcAft>
                <a:spcPts val="0"/>
              </a:spcAft>
              <a:buClr>
                <a:schemeClr val="lt1"/>
              </a:buClr>
              <a:buFont typeface="Arial"/>
              <a:buNone/>
            </a:pPr>
            <a:r>
              <a:rPr b="1" i="0" lang="en-US" sz="2000" u="none" cap="none" strike="noStrike">
                <a:solidFill>
                  <a:schemeClr val="lt1"/>
                </a:solidFill>
                <a:latin typeface="Arial"/>
                <a:ea typeface="Arial"/>
                <a:cs typeface="Arial"/>
                <a:sym typeface="Arial"/>
              </a:rPr>
              <a:t>Rule 63. Unauthorized Practice of Law - AS 08.08.230.</a:t>
            </a:r>
            <a:endParaRPr/>
          </a:p>
          <a:p>
            <a:pPr indent="-285750" lvl="1" marL="742950" marR="0" rtl="0" algn="l">
              <a:lnSpc>
                <a:spcPct val="80000"/>
              </a:lnSpc>
              <a:spcBef>
                <a:spcPts val="400"/>
              </a:spcBef>
              <a:spcAft>
                <a:spcPts val="0"/>
              </a:spcAft>
              <a:buClr>
                <a:schemeClr val="lt1"/>
              </a:buClr>
              <a:buFont typeface="Arial"/>
              <a:buNone/>
            </a:pPr>
            <a:r>
              <a:t/>
            </a:r>
            <a:endParaRPr b="1" i="0" sz="2000" u="none" cap="none" strike="noStrike">
              <a:solidFill>
                <a:schemeClr val="lt1"/>
              </a:solidFill>
              <a:latin typeface="Arial"/>
              <a:ea typeface="Arial"/>
              <a:cs typeface="Arial"/>
              <a:sym typeface="Arial"/>
            </a:endParaRPr>
          </a:p>
          <a:p>
            <a:pPr indent="-285750" lvl="1" marL="742950" marR="0" rtl="0" algn="l">
              <a:lnSpc>
                <a:spcPct val="8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For purposes of AS 08.08.230 (making unauthorized practice of law a misdemeanor), "practice of law" is defined as:</a:t>
            </a:r>
            <a:endParaRPr/>
          </a:p>
          <a:p>
            <a:pPr indent="-285750" lvl="1" marL="742950" marR="0" rtl="0" algn="l">
              <a:lnSpc>
                <a:spcPct val="8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(a) representing oneself by words or conduct to be an attorney, and, if the person is authorized to practice law in another jurisdiction but is not a member of the Alaska Bar Association, representing oneself to be a member of the Alaska Bar Association; and</a:t>
            </a:r>
            <a:endParaRPr/>
          </a:p>
          <a:p>
            <a:pPr indent="-285750" lvl="1" marL="742950" marR="0" rtl="0" algn="l">
              <a:lnSpc>
                <a:spcPct val="80000"/>
              </a:lnSpc>
              <a:spcBef>
                <a:spcPts val="400"/>
              </a:spcBef>
              <a:spcAft>
                <a:spcPts val="0"/>
              </a:spcAft>
              <a:buClr>
                <a:schemeClr val="lt1"/>
              </a:buClr>
              <a:buFont typeface="Arial"/>
              <a:buNone/>
            </a:pPr>
            <a:r>
              <a:rPr b="0" i="0" lang="en-US" sz="2000" u="none" cap="none" strike="noStrike">
                <a:solidFill>
                  <a:schemeClr val="lt1"/>
                </a:solidFill>
                <a:latin typeface="Arial"/>
                <a:ea typeface="Arial"/>
                <a:cs typeface="Arial"/>
                <a:sym typeface="Arial"/>
              </a:rPr>
              <a:t>(b) either (i) representing another before a court or governmental body which is operating in its adjudicative capacity, including the submission of pleadings, or (ii), for compensation, providing advice or preparing documents for another which affect legal rights or duties.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Shape 193"/>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Is it Legal Advice?</a:t>
            </a:r>
            <a:endParaRPr/>
          </a:p>
        </p:txBody>
      </p:sp>
      <p:sp>
        <p:nvSpPr>
          <p:cNvPr id="194" name="Shape 194"/>
          <p:cNvSpPr/>
          <p:nvPr>
            <p:ph idx="2" type="clipArt"/>
          </p:nvPr>
        </p:nvSpPr>
        <p:spPr>
          <a:xfrm>
            <a:off x="457200" y="1600200"/>
            <a:ext cx="8148638" cy="4530725"/>
          </a:xfrm>
          <a:prstGeom prst="rect">
            <a:avLst/>
          </a:prstGeom>
          <a:noFill/>
          <a:ln>
            <a:noFill/>
          </a:ln>
        </p:spPr>
        <p:txBody>
          <a:bodyPr anchorCtr="0" anchor="t" bIns="91425" lIns="91425" spcFirstLastPara="1" rIns="91425" wrap="square" tIns="91425">
            <a:noAutofit/>
          </a:bodyPr>
          <a:lstStyle/>
          <a:p>
            <a:pPr indent="-160020" lvl="0" marL="342900">
              <a:spcBef>
                <a:spcPts val="640"/>
              </a:spcBef>
              <a:spcAft>
                <a:spcPts val="0"/>
              </a:spcAft>
              <a:buNone/>
            </a:pPr>
            <a:r>
              <a:t/>
            </a:r>
            <a:endParaRPr/>
          </a:p>
        </p:txBody>
      </p:sp>
      <p:sp>
        <p:nvSpPr>
          <p:cNvPr id="195" name="Shape 195"/>
          <p:cNvSpPr txBox="1"/>
          <p:nvPr>
            <p:ph idx="1" type="body"/>
          </p:nvPr>
        </p:nvSpPr>
        <p:spPr>
          <a:xfrm>
            <a:off x="4652963" y="1600200"/>
            <a:ext cx="4033837" cy="4530725"/>
          </a:xfrm>
          <a:prstGeom prst="rect">
            <a:avLst/>
          </a:prstGeom>
          <a:noFill/>
          <a:ln>
            <a:noFill/>
          </a:ln>
        </p:spPr>
        <p:txBody>
          <a:bodyPr anchorCtr="0" anchor="t" bIns="45700" lIns="91425" spcFirstLastPara="1" rIns="91425" wrap="square" tIns="45700">
            <a:noAutofit/>
          </a:bodyPr>
          <a:lstStyle/>
          <a:p>
            <a:pPr indent="-182880" lvl="0" marL="342900" marR="0" rtl="0" algn="l">
              <a:spcBef>
                <a:spcPts val="0"/>
              </a:spcBef>
              <a:spcAft>
                <a:spcPts val="0"/>
              </a:spcAft>
              <a:buClr>
                <a:schemeClr val="hlink"/>
              </a:buClr>
              <a:buSzPts val="2520"/>
              <a:buFont typeface="Noto Sans Symbols"/>
              <a:buNone/>
            </a:pPr>
            <a:r>
              <a:t/>
            </a:r>
            <a:endParaRPr b="0" i="0" sz="2800" u="none" cap="none" strike="noStrike">
              <a:solidFill>
                <a:schemeClr val="lt1"/>
              </a:solidFill>
              <a:latin typeface="Arial"/>
              <a:ea typeface="Arial"/>
              <a:cs typeface="Arial"/>
              <a:sym typeface="Arial"/>
            </a:endParaRPr>
          </a:p>
        </p:txBody>
      </p:sp>
      <p:pic>
        <p:nvPicPr>
          <p:cNvPr descr="Clerk Conference" id="196" name="Shape 196"/>
          <p:cNvPicPr preferRelativeResize="0"/>
          <p:nvPr/>
        </p:nvPicPr>
        <p:blipFill rotWithShape="1">
          <a:blip r:embed="rId3">
            <a:alphaModFix/>
          </a:blip>
          <a:srcRect b="0" l="0" r="0" t="0"/>
          <a:stretch/>
        </p:blipFill>
        <p:spPr>
          <a:xfrm>
            <a:off x="457200" y="1524000"/>
            <a:ext cx="8305800" cy="46482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Shape 201"/>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sng" cap="none" strike="noStrike">
                <a:solidFill>
                  <a:schemeClr val="lt2"/>
                </a:solidFill>
                <a:latin typeface="Arial"/>
                <a:ea typeface="Arial"/>
                <a:cs typeface="Arial"/>
                <a:sym typeface="Arial"/>
              </a:rPr>
              <a:t>Listen to the Question</a:t>
            </a:r>
            <a:endParaRPr b="1" i="0" sz="4400" u="sng" cap="none" strike="noStrike">
              <a:solidFill>
                <a:schemeClr val="lt1"/>
              </a:solidFill>
              <a:latin typeface="Arial"/>
              <a:ea typeface="Arial"/>
              <a:cs typeface="Arial"/>
              <a:sym typeface="Arial"/>
            </a:endParaRPr>
          </a:p>
        </p:txBody>
      </p:sp>
      <p:sp>
        <p:nvSpPr>
          <p:cNvPr id="202" name="Shape 202"/>
          <p:cNvSpPr txBox="1"/>
          <p:nvPr>
            <p:ph idx="1" type="body"/>
          </p:nvPr>
        </p:nvSpPr>
        <p:spPr>
          <a:xfrm>
            <a:off x="1066800" y="2057400"/>
            <a:ext cx="8077200" cy="4114800"/>
          </a:xfrm>
          <a:prstGeom prst="rect">
            <a:avLst/>
          </a:prstGeom>
          <a:noFill/>
          <a:ln>
            <a:noFill/>
          </a:ln>
        </p:spPr>
        <p:txBody>
          <a:bodyPr anchorCtr="0" anchor="t" bIns="45700" lIns="91425" spcFirstLastPara="1" rIns="91425" wrap="square" tIns="45700">
            <a:noAutofit/>
          </a:bodyPr>
          <a:lstStyle/>
          <a:p>
            <a:pPr indent="-571500" lvl="0" marL="571500" marR="0" rtl="0" algn="l">
              <a:lnSpc>
                <a:spcPct val="90000"/>
              </a:lnSpc>
              <a:spcBef>
                <a:spcPts val="0"/>
              </a:spcBef>
              <a:spcAft>
                <a:spcPts val="0"/>
              </a:spcAft>
              <a:buClr>
                <a:schemeClr val="hlink"/>
              </a:buClr>
              <a:buFont typeface="Noto Sans Symbols"/>
              <a:buNone/>
            </a:pPr>
            <a:r>
              <a:rPr b="1" i="0" lang="en-US" sz="2000" u="none" cap="none" strike="noStrike">
                <a:solidFill>
                  <a:schemeClr val="lt1"/>
                </a:solidFill>
                <a:latin typeface="Arial"/>
                <a:ea typeface="Arial"/>
                <a:cs typeface="Arial"/>
                <a:sym typeface="Arial"/>
              </a:rPr>
              <a:t>TIP:</a:t>
            </a:r>
            <a:r>
              <a:rPr b="0" i="0" lang="en-US" sz="2000" u="none" cap="none" strike="noStrike">
                <a:solidFill>
                  <a:schemeClr val="lt1"/>
                </a:solidFill>
                <a:latin typeface="Arial"/>
                <a:ea typeface="Arial"/>
                <a:cs typeface="Arial"/>
                <a:sym typeface="Arial"/>
              </a:rPr>
              <a:t> 	Listen carefully to what people are asking you.  The following phrases are clues as to whether someone is asking you for legal information or legal advice:</a:t>
            </a:r>
            <a:endParaRPr/>
          </a:p>
          <a:p>
            <a:pPr indent="-457200" lvl="0" marL="571500" marR="0" rtl="0" algn="l">
              <a:lnSpc>
                <a:spcPct val="90000"/>
              </a:lnSpc>
              <a:spcBef>
                <a:spcPts val="400"/>
              </a:spcBef>
              <a:spcAft>
                <a:spcPts val="0"/>
              </a:spcAft>
              <a:buClr>
                <a:schemeClr val="hlink"/>
              </a:buClr>
              <a:buSzPts val="1800"/>
              <a:buFont typeface="Noto Sans Symbols"/>
              <a:buNone/>
            </a:pPr>
            <a:r>
              <a:t/>
            </a:r>
            <a:endParaRPr b="0" i="0" sz="2000" u="none" cap="none" strike="noStrike">
              <a:solidFill>
                <a:schemeClr val="lt1"/>
              </a:solidFill>
              <a:latin typeface="Arial"/>
              <a:ea typeface="Arial"/>
              <a:cs typeface="Arial"/>
              <a:sym typeface="Arial"/>
            </a:endParaRPr>
          </a:p>
          <a:p>
            <a:pPr indent="-571500" lvl="0" marL="571500" marR="0" rtl="0" algn="l">
              <a:lnSpc>
                <a:spcPct val="90000"/>
              </a:lnSpc>
              <a:spcBef>
                <a:spcPts val="40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Probably asking for </a:t>
            </a:r>
            <a:r>
              <a:rPr b="1" i="0" lang="en-US" sz="2000" u="none" cap="none" strike="noStrike">
                <a:solidFill>
                  <a:schemeClr val="lt1"/>
                </a:solidFill>
                <a:latin typeface="Arial"/>
                <a:ea typeface="Arial"/>
                <a:cs typeface="Arial"/>
                <a:sym typeface="Arial"/>
              </a:rPr>
              <a:t>legal information:</a:t>
            </a:r>
            <a:r>
              <a:rPr b="0" i="0" lang="en-US" sz="2000" u="none" cap="none" strike="noStrike">
                <a:solidFill>
                  <a:schemeClr val="lt1"/>
                </a:solidFill>
                <a:latin typeface="Arial"/>
                <a:ea typeface="Arial"/>
                <a:cs typeface="Arial"/>
                <a:sym typeface="Arial"/>
              </a:rPr>
              <a:t>	“</a:t>
            </a:r>
            <a:r>
              <a:rPr b="0" i="0" lang="en-US" sz="2000" u="sng" cap="none" strike="noStrike">
                <a:solidFill>
                  <a:schemeClr val="lt1"/>
                </a:solidFill>
                <a:latin typeface="Arial"/>
                <a:ea typeface="Arial"/>
                <a:cs typeface="Arial"/>
                <a:sym typeface="Arial"/>
              </a:rPr>
              <a:t>What</a:t>
            </a:r>
            <a:r>
              <a:rPr b="0" i="0" lang="en-US" sz="2000" u="none" cap="none" strike="noStrike">
                <a:solidFill>
                  <a:schemeClr val="lt1"/>
                </a:solidFill>
                <a:latin typeface="Arial"/>
                <a:ea typeface="Arial"/>
                <a:cs typeface="Arial"/>
                <a:sym typeface="Arial"/>
              </a:rPr>
              <a:t> will happen at …?”</a:t>
            </a:r>
            <a:endParaRPr b="0" i="0" sz="2400" u="none" cap="none" strike="noStrike">
              <a:solidFill>
                <a:schemeClr val="lt1"/>
              </a:solidFill>
              <a:latin typeface="Arial"/>
              <a:ea typeface="Arial"/>
              <a:cs typeface="Arial"/>
              <a:sym typeface="Arial"/>
            </a:endParaRPr>
          </a:p>
          <a:p>
            <a:pPr indent="-571500" lvl="0" marL="571500" marR="0" rtl="0" algn="l">
              <a:lnSpc>
                <a:spcPct val="90000"/>
              </a:lnSpc>
              <a:spcBef>
                <a:spcPts val="480"/>
              </a:spcBef>
              <a:spcAft>
                <a:spcPts val="0"/>
              </a:spcAft>
              <a:buClr>
                <a:schemeClr val="hlink"/>
              </a:buClr>
              <a:buFont typeface="Noto Sans Symbols"/>
              <a:buNone/>
            </a:pPr>
            <a:r>
              <a:rPr b="0" i="0" lang="en-US" sz="24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a:t>
            </a:r>
            <a:r>
              <a:rPr b="0" i="0" lang="en-US" sz="2000" u="sng" cap="none" strike="noStrike">
                <a:solidFill>
                  <a:schemeClr val="lt1"/>
                </a:solidFill>
                <a:latin typeface="Arial"/>
                <a:ea typeface="Arial"/>
                <a:cs typeface="Arial"/>
                <a:sym typeface="Arial"/>
              </a:rPr>
              <a:t>Does</a:t>
            </a:r>
            <a:r>
              <a:rPr b="0" i="0" lang="en-US" sz="2000" u="none" cap="none" strike="noStrike">
                <a:solidFill>
                  <a:schemeClr val="lt1"/>
                </a:solidFill>
                <a:latin typeface="Arial"/>
                <a:ea typeface="Arial"/>
                <a:cs typeface="Arial"/>
                <a:sym typeface="Arial"/>
              </a:rPr>
              <a:t> the court have forms?</a:t>
            </a:r>
            <a:endParaRPr/>
          </a:p>
          <a:p>
            <a:pPr indent="-571500" lvl="0" marL="571500" marR="0" rtl="0" algn="l">
              <a:lnSpc>
                <a:spcPct val="90000"/>
              </a:lnSpc>
              <a:spcBef>
                <a:spcPts val="40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		“</a:t>
            </a:r>
            <a:r>
              <a:rPr b="0" i="0" lang="en-US" sz="2000" u="sng" cap="none" strike="noStrike">
                <a:solidFill>
                  <a:schemeClr val="lt1"/>
                </a:solidFill>
                <a:latin typeface="Arial"/>
                <a:ea typeface="Arial"/>
                <a:cs typeface="Arial"/>
                <a:sym typeface="Arial"/>
              </a:rPr>
              <a:t>How</a:t>
            </a:r>
            <a:r>
              <a:rPr b="0" i="0" lang="en-US" sz="2000" u="none" cap="none" strike="noStrike">
                <a:solidFill>
                  <a:schemeClr val="lt1"/>
                </a:solidFill>
                <a:latin typeface="Arial"/>
                <a:ea typeface="Arial"/>
                <a:cs typeface="Arial"/>
                <a:sym typeface="Arial"/>
              </a:rPr>
              <a:t> do I …?”</a:t>
            </a:r>
            <a:endParaRPr/>
          </a:p>
          <a:p>
            <a:pPr indent="-571500" lvl="0" marL="571500" marR="0" rtl="0" algn="l">
              <a:lnSpc>
                <a:spcPct val="90000"/>
              </a:lnSpc>
              <a:spcBef>
                <a:spcPts val="400"/>
              </a:spcBef>
              <a:spcAft>
                <a:spcPts val="0"/>
              </a:spcAft>
              <a:buClr>
                <a:schemeClr val="hlink"/>
              </a:buClr>
              <a:buFont typeface="Noto Sans Symbols"/>
              <a:buNone/>
            </a:pPr>
            <a:r>
              <a:t/>
            </a:r>
            <a:endParaRPr b="0" i="0" sz="2000" u="none" cap="none" strike="noStrike">
              <a:solidFill>
                <a:schemeClr val="lt1"/>
              </a:solidFill>
              <a:latin typeface="Arial"/>
              <a:ea typeface="Arial"/>
              <a:cs typeface="Arial"/>
              <a:sym typeface="Arial"/>
            </a:endParaRPr>
          </a:p>
          <a:p>
            <a:pPr indent="-571500" lvl="0" marL="571500" marR="0" rtl="0" algn="l">
              <a:lnSpc>
                <a:spcPct val="90000"/>
              </a:lnSpc>
              <a:spcBef>
                <a:spcPts val="40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Probably asking for </a:t>
            </a:r>
            <a:r>
              <a:rPr b="1" i="0" lang="en-US" sz="2000" u="none" cap="none" strike="noStrike">
                <a:solidFill>
                  <a:schemeClr val="lt1"/>
                </a:solidFill>
                <a:latin typeface="Arial"/>
                <a:ea typeface="Arial"/>
                <a:cs typeface="Arial"/>
                <a:sym typeface="Arial"/>
              </a:rPr>
              <a:t>legal advice:</a:t>
            </a:r>
            <a:r>
              <a:rPr b="0" i="0" lang="en-US" sz="2000" u="none" cap="none" strike="noStrike">
                <a:solidFill>
                  <a:schemeClr val="lt1"/>
                </a:solidFill>
                <a:latin typeface="Arial"/>
                <a:ea typeface="Arial"/>
                <a:cs typeface="Arial"/>
                <a:sym typeface="Arial"/>
              </a:rPr>
              <a:t>	“</a:t>
            </a:r>
            <a:r>
              <a:rPr b="0" i="0" lang="en-US" sz="2000" u="sng" cap="none" strike="noStrike">
                <a:solidFill>
                  <a:schemeClr val="lt1"/>
                </a:solidFill>
                <a:latin typeface="Arial"/>
                <a:ea typeface="Arial"/>
                <a:cs typeface="Arial"/>
                <a:sym typeface="Arial"/>
              </a:rPr>
              <a:t>Should</a:t>
            </a:r>
            <a:r>
              <a:rPr b="0" i="0" lang="en-US" sz="2000" u="none" cap="none" strike="noStrike">
                <a:solidFill>
                  <a:schemeClr val="lt1"/>
                </a:solidFill>
                <a:latin typeface="Arial"/>
                <a:ea typeface="Arial"/>
                <a:cs typeface="Arial"/>
                <a:sym typeface="Arial"/>
              </a:rPr>
              <a:t> I …?”</a:t>
            </a:r>
            <a:endParaRPr/>
          </a:p>
          <a:p>
            <a:pPr indent="-571500" lvl="0" marL="571500" marR="0" rtl="0" algn="l">
              <a:lnSpc>
                <a:spcPct val="90000"/>
              </a:lnSpc>
              <a:spcBef>
                <a:spcPts val="40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		“Could you tell me </a:t>
            </a:r>
            <a:r>
              <a:rPr b="0" i="0" lang="en-US" sz="2000" u="sng" cap="none" strike="noStrike">
                <a:solidFill>
                  <a:schemeClr val="lt1"/>
                </a:solidFill>
                <a:latin typeface="Arial"/>
                <a:ea typeface="Arial"/>
                <a:cs typeface="Arial"/>
                <a:sym typeface="Arial"/>
              </a:rPr>
              <a:t>whether</a:t>
            </a:r>
            <a:endParaRPr b="0" i="0" sz="2000" u="none" cap="none" strike="noStrike">
              <a:solidFill>
                <a:schemeClr val="lt1"/>
              </a:solidFill>
              <a:latin typeface="Arial"/>
              <a:ea typeface="Arial"/>
              <a:cs typeface="Arial"/>
              <a:sym typeface="Arial"/>
            </a:endParaRPr>
          </a:p>
          <a:p>
            <a:pPr indent="-571500" lvl="0" marL="571500" marR="0" rtl="0" algn="l">
              <a:lnSpc>
                <a:spcPct val="80000"/>
              </a:lnSpc>
              <a:spcBef>
                <a:spcPts val="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		I should …?”</a:t>
            </a:r>
            <a:endParaRPr/>
          </a:p>
          <a:p>
            <a:pPr indent="-571500" lvl="0" marL="571500" marR="0" rtl="0" algn="l">
              <a:lnSpc>
                <a:spcPct val="90000"/>
              </a:lnSpc>
              <a:spcBef>
                <a:spcPts val="500"/>
              </a:spcBef>
              <a:spcAft>
                <a:spcPts val="0"/>
              </a:spcAft>
              <a:buClr>
                <a:schemeClr val="hlink"/>
              </a:buClr>
              <a:buFont typeface="Noto Sans Symbols"/>
              <a:buNone/>
            </a:pPr>
            <a:r>
              <a:rPr b="0" i="0" lang="en-US" sz="2000" u="none" cap="none" strike="noStrike">
                <a:solidFill>
                  <a:schemeClr val="lt1"/>
                </a:solidFill>
                <a:latin typeface="Arial"/>
                <a:ea typeface="Arial"/>
                <a:cs typeface="Arial"/>
                <a:sym typeface="Arial"/>
              </a:rPr>
              <a:t>		“</a:t>
            </a:r>
            <a:r>
              <a:rPr b="0" i="0" lang="en-US" sz="2000" u="sng" cap="none" strike="noStrike">
                <a:solidFill>
                  <a:schemeClr val="lt1"/>
                </a:solidFill>
                <a:latin typeface="Arial"/>
                <a:ea typeface="Arial"/>
                <a:cs typeface="Arial"/>
                <a:sym typeface="Arial"/>
              </a:rPr>
              <a:t>Which</a:t>
            </a:r>
            <a:r>
              <a:rPr b="0" i="0" lang="en-US" sz="2000" u="none" cap="none" strike="noStrike">
                <a:solidFill>
                  <a:schemeClr val="lt1"/>
                </a:solidFill>
                <a:latin typeface="Arial"/>
                <a:ea typeface="Arial"/>
                <a:cs typeface="Arial"/>
                <a:sym typeface="Arial"/>
              </a:rPr>
              <a:t> of these is best …?”</a:t>
            </a:r>
            <a:endParaRPr/>
          </a:p>
          <a:p>
            <a:pPr indent="-571500" lvl="0" marL="571500" marR="0" rtl="0" algn="l">
              <a:lnSpc>
                <a:spcPct val="90000"/>
              </a:lnSpc>
              <a:spcBef>
                <a:spcPts val="640"/>
              </a:spcBef>
              <a:spcAft>
                <a:spcPts val="0"/>
              </a:spcAft>
              <a:buClr>
                <a:schemeClr val="hlink"/>
              </a:buClr>
              <a:buFont typeface="Noto Sans Symbols"/>
              <a:buNone/>
            </a:pPr>
            <a:r>
              <a:t/>
            </a:r>
            <a:endParaRPr b="0" i="0" sz="3200" u="none" cap="none" strike="noStrike">
              <a:solidFill>
                <a:schemeClr val="lt1"/>
              </a:solidFill>
              <a:latin typeface="Arial"/>
              <a:ea typeface="Arial"/>
              <a:cs typeface="Arial"/>
              <a:sym typeface="Arial"/>
            </a:endParaRPr>
          </a:p>
        </p:txBody>
      </p:sp>
    </p:spTree>
  </p:cSld>
  <p:clrMapOvr>
    <a:masterClrMapping/>
  </p:clrMapOvr>
  <p:transition spd="med">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500"/>
                                        <p:tgtEl>
                                          <p:spTgt spid="201"/>
                                        </p:tgtEl>
                                      </p:cBhvr>
                                    </p:animEffect>
                                  </p:childTnLst>
                                </p:cTn>
                              </p:par>
                            </p:childTnLst>
                          </p:cTn>
                        </p:par>
                        <p:par>
                          <p:cTn fill="hold">
                            <p:stCondLst>
                              <p:cond delay="500"/>
                            </p:stCondLst>
                            <p:childTnLst>
                              <p:par>
                                <p:cTn fill="hold" nodeType="afterEffect" presetClass="entr" presetID="10" presetSubtype="0">
                                  <p:stCondLst>
                                    <p:cond delay="1000"/>
                                  </p:stCondLst>
                                  <p:childTnLst>
                                    <p:set>
                                      <p:cBhvr>
                                        <p:cTn dur="1" fill="hold">
                                          <p:stCondLst>
                                            <p:cond delay="0"/>
                                          </p:stCondLst>
                                        </p:cTn>
                                        <p:tgtEl>
                                          <p:spTgt spid="202">
                                            <p:txEl>
                                              <p:pRg end="0" st="0"/>
                                            </p:txEl>
                                          </p:spTgt>
                                        </p:tgtEl>
                                        <p:attrNameLst>
                                          <p:attrName>style.visibility</p:attrName>
                                        </p:attrNameLst>
                                      </p:cBhvr>
                                      <p:to>
                                        <p:strVal val="visible"/>
                                      </p:to>
                                    </p:set>
                                    <p:animEffect filter="fade" transition="in">
                                      <p:cBhvr>
                                        <p:cTn dur="500"/>
                                        <p:tgtEl>
                                          <p:spTgt spid="202">
                                            <p:txEl>
                                              <p:pRg end="0" st="0"/>
                                            </p:txEl>
                                          </p:spTgt>
                                        </p:tgtEl>
                                      </p:cBhvr>
                                    </p:animEffect>
                                  </p:childTnLst>
                                </p:cTn>
                              </p:par>
                            </p:childTnLst>
                          </p:cTn>
                        </p:par>
                        <p:par>
                          <p:cTn fill="hold">
                            <p:stCondLst>
                              <p:cond delay="1000"/>
                            </p:stCondLst>
                            <p:childTnLst>
                              <p:par>
                                <p:cTn fill="hold" nodeType="afterEffect" presetClass="entr" presetID="10" presetSubtype="0">
                                  <p:stCondLst>
                                    <p:cond delay="1000"/>
                                  </p:stCondLst>
                                  <p:childTnLst>
                                    <p:set>
                                      <p:cBhvr>
                                        <p:cTn dur="1" fill="hold">
                                          <p:stCondLst>
                                            <p:cond delay="0"/>
                                          </p:stCondLst>
                                        </p:cTn>
                                        <p:tgtEl>
                                          <p:spTgt spid="202">
                                            <p:txEl>
                                              <p:pRg end="1" st="1"/>
                                            </p:txEl>
                                          </p:spTgt>
                                        </p:tgtEl>
                                        <p:attrNameLst>
                                          <p:attrName>style.visibility</p:attrName>
                                        </p:attrNameLst>
                                      </p:cBhvr>
                                      <p:to>
                                        <p:strVal val="visible"/>
                                      </p:to>
                                    </p:set>
                                    <p:animEffect filter="fade" transition="in">
                                      <p:cBhvr>
                                        <p:cTn dur="500"/>
                                        <p:tgtEl>
                                          <p:spTgt spid="202">
                                            <p:txEl>
                                              <p:pRg end="1" st="1"/>
                                            </p:txEl>
                                          </p:spTgt>
                                        </p:tgtEl>
                                      </p:cBhvr>
                                    </p:animEffect>
                                  </p:childTnLst>
                                </p:cTn>
                              </p:par>
                            </p:childTnLst>
                          </p:cTn>
                        </p:par>
                        <p:par>
                          <p:cTn fill="hold">
                            <p:stCondLst>
                              <p:cond delay="1500"/>
                            </p:stCondLst>
                            <p:childTnLst>
                              <p:par>
                                <p:cTn fill="hold" nodeType="afterEffect" presetClass="entr" presetID="10" presetSubtype="0">
                                  <p:stCondLst>
                                    <p:cond delay="1000"/>
                                  </p:stCondLst>
                                  <p:childTnLst>
                                    <p:set>
                                      <p:cBhvr>
                                        <p:cTn dur="1" fill="hold">
                                          <p:stCondLst>
                                            <p:cond delay="0"/>
                                          </p:stCondLst>
                                        </p:cTn>
                                        <p:tgtEl>
                                          <p:spTgt spid="202">
                                            <p:txEl>
                                              <p:pRg end="2" st="2"/>
                                            </p:txEl>
                                          </p:spTgt>
                                        </p:tgtEl>
                                        <p:attrNameLst>
                                          <p:attrName>style.visibility</p:attrName>
                                        </p:attrNameLst>
                                      </p:cBhvr>
                                      <p:to>
                                        <p:strVal val="visible"/>
                                      </p:to>
                                    </p:set>
                                    <p:animEffect filter="fade" transition="in">
                                      <p:cBhvr>
                                        <p:cTn dur="500"/>
                                        <p:tgtEl>
                                          <p:spTgt spid="202">
                                            <p:txEl>
                                              <p:pRg end="2" st="2"/>
                                            </p:txEl>
                                          </p:spTgt>
                                        </p:tgtEl>
                                      </p:cBhvr>
                                    </p:animEffect>
                                  </p:childTnLst>
                                </p:cTn>
                              </p:par>
                            </p:childTnLst>
                          </p:cTn>
                        </p:par>
                        <p:par>
                          <p:cTn fill="hold">
                            <p:stCondLst>
                              <p:cond delay="2000"/>
                            </p:stCondLst>
                            <p:childTnLst>
                              <p:par>
                                <p:cTn fill="hold" nodeType="afterEffect" presetClass="entr" presetID="10" presetSubtype="0">
                                  <p:stCondLst>
                                    <p:cond delay="1000"/>
                                  </p:stCondLst>
                                  <p:childTnLst>
                                    <p:set>
                                      <p:cBhvr>
                                        <p:cTn dur="1" fill="hold">
                                          <p:stCondLst>
                                            <p:cond delay="0"/>
                                          </p:stCondLst>
                                        </p:cTn>
                                        <p:tgtEl>
                                          <p:spTgt spid="202">
                                            <p:txEl>
                                              <p:pRg end="3" st="3"/>
                                            </p:txEl>
                                          </p:spTgt>
                                        </p:tgtEl>
                                        <p:attrNameLst>
                                          <p:attrName>style.visibility</p:attrName>
                                        </p:attrNameLst>
                                      </p:cBhvr>
                                      <p:to>
                                        <p:strVal val="visible"/>
                                      </p:to>
                                    </p:set>
                                    <p:animEffect filter="fade" transition="in">
                                      <p:cBhvr>
                                        <p:cTn dur="500"/>
                                        <p:tgtEl>
                                          <p:spTgt spid="202">
                                            <p:txEl>
                                              <p:pRg end="3" st="3"/>
                                            </p:txEl>
                                          </p:spTgt>
                                        </p:tgtEl>
                                      </p:cBhvr>
                                    </p:animEffect>
                                  </p:childTnLst>
                                </p:cTn>
                              </p:par>
                            </p:childTnLst>
                          </p:cTn>
                        </p:par>
                        <p:par>
                          <p:cTn fill="hold">
                            <p:stCondLst>
                              <p:cond delay="2500"/>
                            </p:stCondLst>
                            <p:childTnLst>
                              <p:par>
                                <p:cTn fill="hold" nodeType="afterEffect" presetClass="entr" presetID="10" presetSubtype="0">
                                  <p:stCondLst>
                                    <p:cond delay="1000"/>
                                  </p:stCondLst>
                                  <p:childTnLst>
                                    <p:set>
                                      <p:cBhvr>
                                        <p:cTn dur="1" fill="hold">
                                          <p:stCondLst>
                                            <p:cond delay="0"/>
                                          </p:stCondLst>
                                        </p:cTn>
                                        <p:tgtEl>
                                          <p:spTgt spid="202">
                                            <p:txEl>
                                              <p:pRg end="4" st="4"/>
                                            </p:txEl>
                                          </p:spTgt>
                                        </p:tgtEl>
                                        <p:attrNameLst>
                                          <p:attrName>style.visibility</p:attrName>
                                        </p:attrNameLst>
                                      </p:cBhvr>
                                      <p:to>
                                        <p:strVal val="visible"/>
                                      </p:to>
                                    </p:set>
                                    <p:animEffect filter="fade" transition="in">
                                      <p:cBhvr>
                                        <p:cTn dur="500"/>
                                        <p:tgtEl>
                                          <p:spTgt spid="202">
                                            <p:txEl>
                                              <p:pRg end="4" st="4"/>
                                            </p:txEl>
                                          </p:spTgt>
                                        </p:tgtEl>
                                      </p:cBhvr>
                                    </p:animEffect>
                                  </p:childTnLst>
                                </p:cTn>
                              </p:par>
                            </p:childTnLst>
                          </p:cTn>
                        </p:par>
                        <p:par>
                          <p:cTn fill="hold">
                            <p:stCondLst>
                              <p:cond delay="3000"/>
                            </p:stCondLst>
                            <p:childTnLst>
                              <p:par>
                                <p:cTn fill="hold" nodeType="afterEffect" presetClass="entr" presetID="10" presetSubtype="0">
                                  <p:stCondLst>
                                    <p:cond delay="1000"/>
                                  </p:stCondLst>
                                  <p:childTnLst>
                                    <p:set>
                                      <p:cBhvr>
                                        <p:cTn dur="1" fill="hold">
                                          <p:stCondLst>
                                            <p:cond delay="0"/>
                                          </p:stCondLst>
                                        </p:cTn>
                                        <p:tgtEl>
                                          <p:spTgt spid="202">
                                            <p:txEl>
                                              <p:pRg end="5" st="5"/>
                                            </p:txEl>
                                          </p:spTgt>
                                        </p:tgtEl>
                                        <p:attrNameLst>
                                          <p:attrName>style.visibility</p:attrName>
                                        </p:attrNameLst>
                                      </p:cBhvr>
                                      <p:to>
                                        <p:strVal val="visible"/>
                                      </p:to>
                                    </p:set>
                                    <p:animEffect filter="fade" transition="in">
                                      <p:cBhvr>
                                        <p:cTn dur="500"/>
                                        <p:tgtEl>
                                          <p:spTgt spid="202">
                                            <p:txEl>
                                              <p:pRg end="5" st="5"/>
                                            </p:txEl>
                                          </p:spTgt>
                                        </p:tgtEl>
                                      </p:cBhvr>
                                    </p:animEffect>
                                  </p:childTnLst>
                                </p:cTn>
                              </p:par>
                            </p:childTnLst>
                          </p:cTn>
                        </p:par>
                        <p:par>
                          <p:cTn fill="hold">
                            <p:stCondLst>
                              <p:cond delay="3500"/>
                            </p:stCondLst>
                            <p:childTnLst>
                              <p:par>
                                <p:cTn fill="hold" nodeType="afterEffect" presetClass="entr" presetID="10" presetSubtype="0">
                                  <p:stCondLst>
                                    <p:cond delay="1000"/>
                                  </p:stCondLst>
                                  <p:childTnLst>
                                    <p:set>
                                      <p:cBhvr>
                                        <p:cTn dur="1" fill="hold">
                                          <p:stCondLst>
                                            <p:cond delay="0"/>
                                          </p:stCondLst>
                                        </p:cTn>
                                        <p:tgtEl>
                                          <p:spTgt spid="202">
                                            <p:txEl>
                                              <p:pRg end="6" st="6"/>
                                            </p:txEl>
                                          </p:spTgt>
                                        </p:tgtEl>
                                        <p:attrNameLst>
                                          <p:attrName>style.visibility</p:attrName>
                                        </p:attrNameLst>
                                      </p:cBhvr>
                                      <p:to>
                                        <p:strVal val="visible"/>
                                      </p:to>
                                    </p:set>
                                    <p:animEffect filter="fade" transition="in">
                                      <p:cBhvr>
                                        <p:cTn dur="500"/>
                                        <p:tgtEl>
                                          <p:spTgt spid="202">
                                            <p:txEl>
                                              <p:pRg end="6" st="6"/>
                                            </p:txEl>
                                          </p:spTgt>
                                        </p:tgtEl>
                                      </p:cBhvr>
                                    </p:animEffect>
                                  </p:childTnLst>
                                </p:cTn>
                              </p:par>
                            </p:childTnLst>
                          </p:cTn>
                        </p:par>
                        <p:par>
                          <p:cTn fill="hold">
                            <p:stCondLst>
                              <p:cond delay="4000"/>
                            </p:stCondLst>
                            <p:childTnLst>
                              <p:par>
                                <p:cTn fill="hold" nodeType="afterEffect" presetClass="entr" presetID="10" presetSubtype="0">
                                  <p:stCondLst>
                                    <p:cond delay="1000"/>
                                  </p:stCondLst>
                                  <p:childTnLst>
                                    <p:set>
                                      <p:cBhvr>
                                        <p:cTn dur="1" fill="hold">
                                          <p:stCondLst>
                                            <p:cond delay="0"/>
                                          </p:stCondLst>
                                        </p:cTn>
                                        <p:tgtEl>
                                          <p:spTgt spid="202">
                                            <p:txEl>
                                              <p:pRg end="7" st="7"/>
                                            </p:txEl>
                                          </p:spTgt>
                                        </p:tgtEl>
                                        <p:attrNameLst>
                                          <p:attrName>style.visibility</p:attrName>
                                        </p:attrNameLst>
                                      </p:cBhvr>
                                      <p:to>
                                        <p:strVal val="visible"/>
                                      </p:to>
                                    </p:set>
                                    <p:animEffect filter="fade" transition="in">
                                      <p:cBhvr>
                                        <p:cTn dur="500"/>
                                        <p:tgtEl>
                                          <p:spTgt spid="202">
                                            <p:txEl>
                                              <p:pRg end="7" st="7"/>
                                            </p:txEl>
                                          </p:spTgt>
                                        </p:tgtEl>
                                      </p:cBhvr>
                                    </p:animEffect>
                                  </p:childTnLst>
                                </p:cTn>
                              </p:par>
                            </p:childTnLst>
                          </p:cTn>
                        </p:par>
                        <p:par>
                          <p:cTn fill="hold">
                            <p:stCondLst>
                              <p:cond delay="4500"/>
                            </p:stCondLst>
                            <p:childTnLst>
                              <p:par>
                                <p:cTn fill="hold" nodeType="afterEffect" presetClass="entr" presetID="10" presetSubtype="0">
                                  <p:stCondLst>
                                    <p:cond delay="1000"/>
                                  </p:stCondLst>
                                  <p:childTnLst>
                                    <p:set>
                                      <p:cBhvr>
                                        <p:cTn dur="1" fill="hold">
                                          <p:stCondLst>
                                            <p:cond delay="0"/>
                                          </p:stCondLst>
                                        </p:cTn>
                                        <p:tgtEl>
                                          <p:spTgt spid="202">
                                            <p:txEl>
                                              <p:pRg end="8" st="8"/>
                                            </p:txEl>
                                          </p:spTgt>
                                        </p:tgtEl>
                                        <p:attrNameLst>
                                          <p:attrName>style.visibility</p:attrName>
                                        </p:attrNameLst>
                                      </p:cBhvr>
                                      <p:to>
                                        <p:strVal val="visible"/>
                                      </p:to>
                                    </p:set>
                                    <p:animEffect filter="fade" transition="in">
                                      <p:cBhvr>
                                        <p:cTn dur="500"/>
                                        <p:tgtEl>
                                          <p:spTgt spid="202">
                                            <p:txEl>
                                              <p:pRg end="8" st="8"/>
                                            </p:txEl>
                                          </p:spTgt>
                                        </p:tgtEl>
                                      </p:cBhvr>
                                    </p:animEffect>
                                  </p:childTnLst>
                                </p:cTn>
                              </p:par>
                            </p:childTnLst>
                          </p:cTn>
                        </p:par>
                        <p:par>
                          <p:cTn fill="hold">
                            <p:stCondLst>
                              <p:cond delay="5000"/>
                            </p:stCondLst>
                            <p:childTnLst>
                              <p:par>
                                <p:cTn fill="hold" nodeType="afterEffect" presetClass="entr" presetID="10" presetSubtype="0">
                                  <p:stCondLst>
                                    <p:cond delay="1000"/>
                                  </p:stCondLst>
                                  <p:childTnLst>
                                    <p:set>
                                      <p:cBhvr>
                                        <p:cTn dur="1" fill="hold">
                                          <p:stCondLst>
                                            <p:cond delay="0"/>
                                          </p:stCondLst>
                                        </p:cTn>
                                        <p:tgtEl>
                                          <p:spTgt spid="202">
                                            <p:txEl>
                                              <p:pRg end="9" st="9"/>
                                            </p:txEl>
                                          </p:spTgt>
                                        </p:tgtEl>
                                        <p:attrNameLst>
                                          <p:attrName>style.visibility</p:attrName>
                                        </p:attrNameLst>
                                      </p:cBhvr>
                                      <p:to>
                                        <p:strVal val="visible"/>
                                      </p:to>
                                    </p:set>
                                    <p:animEffect filter="fade" transition="in">
                                      <p:cBhvr>
                                        <p:cTn dur="500"/>
                                        <p:tgtEl>
                                          <p:spTgt spid="202">
                                            <p:txEl>
                                              <p:pRg end="9" st="9"/>
                                            </p:txEl>
                                          </p:spTgt>
                                        </p:tgtEl>
                                      </p:cBhvr>
                                    </p:animEffect>
                                  </p:childTnLst>
                                </p:cTn>
                              </p:par>
                            </p:childTnLst>
                          </p:cTn>
                        </p:par>
                        <p:par>
                          <p:cTn fill="hold">
                            <p:stCondLst>
                              <p:cond delay="5500"/>
                            </p:stCondLst>
                            <p:childTnLst>
                              <p:par>
                                <p:cTn fill="hold" nodeType="afterEffect" presetClass="entr" presetID="10" presetSubtype="0">
                                  <p:stCondLst>
                                    <p:cond delay="1000"/>
                                  </p:stCondLst>
                                  <p:childTnLst>
                                    <p:set>
                                      <p:cBhvr>
                                        <p:cTn dur="1" fill="hold">
                                          <p:stCondLst>
                                            <p:cond delay="0"/>
                                          </p:stCondLst>
                                        </p:cTn>
                                        <p:tgtEl>
                                          <p:spTgt spid="202">
                                            <p:txEl>
                                              <p:pRg end="10" st="10"/>
                                            </p:txEl>
                                          </p:spTgt>
                                        </p:tgtEl>
                                        <p:attrNameLst>
                                          <p:attrName>style.visibility</p:attrName>
                                        </p:attrNameLst>
                                      </p:cBhvr>
                                      <p:to>
                                        <p:strVal val="visible"/>
                                      </p:to>
                                    </p:set>
                                    <p:animEffect filter="fade" transition="in">
                                      <p:cBhvr>
                                        <p:cTn dur="500"/>
                                        <p:tgtEl>
                                          <p:spTgt spid="202">
                                            <p:txEl>
                                              <p:pRg end="10" st="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Shape 207"/>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3600" u="sng" cap="none" strike="noStrike">
                <a:solidFill>
                  <a:schemeClr val="lt2"/>
                </a:solidFill>
                <a:latin typeface="Arial"/>
                <a:ea typeface="Arial"/>
                <a:cs typeface="Arial"/>
                <a:sym typeface="Arial"/>
              </a:rPr>
              <a:t>Legal Advice</a:t>
            </a:r>
            <a:endParaRPr b="0" i="0" sz="4400" u="none" cap="none" strike="noStrike">
              <a:solidFill>
                <a:schemeClr val="lt2"/>
              </a:solidFill>
              <a:latin typeface="Arial"/>
              <a:ea typeface="Arial"/>
              <a:cs typeface="Arial"/>
              <a:sym typeface="Arial"/>
            </a:endParaRPr>
          </a:p>
        </p:txBody>
      </p:sp>
      <p:sp>
        <p:nvSpPr>
          <p:cNvPr id="208" name="Shape 208"/>
          <p:cNvSpPr txBox="1"/>
          <p:nvPr>
            <p:ph idx="1" type="body"/>
          </p:nvPr>
        </p:nvSpPr>
        <p:spPr>
          <a:xfrm>
            <a:off x="838200" y="1371600"/>
            <a:ext cx="8001000" cy="48133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520"/>
              <a:buFont typeface="Noto Sans Symbols"/>
              <a:buChar char="•"/>
            </a:pPr>
            <a:r>
              <a:rPr b="0" i="0" lang="en-US" sz="2800" u="none" cap="none" strike="noStrike">
                <a:solidFill>
                  <a:schemeClr val="lt1"/>
                </a:solidFill>
                <a:latin typeface="Arial"/>
                <a:ea typeface="Arial"/>
                <a:cs typeface="Arial"/>
                <a:sym typeface="Arial"/>
              </a:rPr>
              <a:t>The application of statutes and rules to individual claims or defenses</a:t>
            </a:r>
            <a:endParaRPr/>
          </a:p>
          <a:p>
            <a:pPr indent="-342900" lvl="0" marL="342900" marR="0" rtl="0" algn="l">
              <a:spcBef>
                <a:spcPts val="1960"/>
              </a:spcBef>
              <a:spcAft>
                <a:spcPts val="0"/>
              </a:spcAft>
              <a:buClr>
                <a:schemeClr val="hlink"/>
              </a:buClr>
              <a:buSzPts val="2520"/>
              <a:buFont typeface="Noto Sans Symbols"/>
              <a:buChar char="•"/>
            </a:pPr>
            <a:r>
              <a:rPr b="0" i="0" lang="en-US" sz="2800" u="none" cap="none" strike="noStrike">
                <a:solidFill>
                  <a:schemeClr val="lt1"/>
                </a:solidFill>
                <a:latin typeface="Arial"/>
                <a:ea typeface="Arial"/>
                <a:cs typeface="Arial"/>
                <a:sym typeface="Arial"/>
              </a:rPr>
              <a:t>Whether the claim should best be brought</a:t>
            </a:r>
            <a:br>
              <a:rPr b="0" i="0" lang="en-US" sz="2800" u="none" cap="none" strike="noStrike">
                <a:solidFill>
                  <a:schemeClr val="lt1"/>
                </a:solidFill>
                <a:latin typeface="Arial"/>
                <a:ea typeface="Arial"/>
                <a:cs typeface="Arial"/>
                <a:sym typeface="Arial"/>
              </a:rPr>
            </a:br>
            <a:r>
              <a:rPr b="0" i="0" lang="en-US" sz="2800" u="none" cap="none" strike="noStrike">
                <a:solidFill>
                  <a:schemeClr val="lt1"/>
                </a:solidFill>
                <a:latin typeface="Arial"/>
                <a:ea typeface="Arial"/>
                <a:cs typeface="Arial"/>
                <a:sym typeface="Arial"/>
              </a:rPr>
              <a:t>in a federal or state court</a:t>
            </a:r>
            <a:endParaRPr/>
          </a:p>
          <a:p>
            <a:pPr indent="-342900" lvl="0" marL="342900" marR="0" rtl="0" algn="l">
              <a:spcBef>
                <a:spcPts val="1960"/>
              </a:spcBef>
              <a:spcAft>
                <a:spcPts val="0"/>
              </a:spcAft>
              <a:buClr>
                <a:schemeClr val="hlink"/>
              </a:buClr>
              <a:buSzPts val="2520"/>
              <a:buFont typeface="Noto Sans Symbols"/>
              <a:buChar char="•"/>
            </a:pPr>
            <a:r>
              <a:rPr b="0" i="0" lang="en-US" sz="2800" u="none" cap="none" strike="noStrike">
                <a:solidFill>
                  <a:schemeClr val="lt1"/>
                </a:solidFill>
                <a:latin typeface="Arial"/>
                <a:ea typeface="Arial"/>
                <a:cs typeface="Arial"/>
                <a:sym typeface="Arial"/>
              </a:rPr>
              <a:t>Whether a complaint properly presents a claim</a:t>
            </a:r>
            <a:endParaRPr/>
          </a:p>
          <a:p>
            <a:pPr indent="-342900" lvl="0" marL="342900" marR="0" rtl="0" algn="l">
              <a:spcBef>
                <a:spcPts val="1960"/>
              </a:spcBef>
              <a:spcAft>
                <a:spcPts val="0"/>
              </a:spcAft>
              <a:buClr>
                <a:schemeClr val="hlink"/>
              </a:buClr>
              <a:buSzPts val="2520"/>
              <a:buFont typeface="Noto Sans Symbols"/>
              <a:buChar char="•"/>
            </a:pPr>
            <a:r>
              <a:rPr b="0" i="0" lang="en-US" sz="2800" u="none" cap="none" strike="noStrike">
                <a:solidFill>
                  <a:schemeClr val="lt1"/>
                </a:solidFill>
                <a:latin typeface="Arial"/>
                <a:ea typeface="Arial"/>
                <a:cs typeface="Arial"/>
                <a:sym typeface="Arial"/>
              </a:rPr>
              <a:t>What the best procedures are to accomplish </a:t>
            </a:r>
            <a:br>
              <a:rPr b="0" i="0" lang="en-US" sz="2800" u="none" cap="none" strike="noStrike">
                <a:solidFill>
                  <a:schemeClr val="lt1"/>
                </a:solidFill>
                <a:latin typeface="Arial"/>
                <a:ea typeface="Arial"/>
                <a:cs typeface="Arial"/>
                <a:sym typeface="Arial"/>
              </a:rPr>
            </a:br>
            <a:r>
              <a:rPr b="0" i="0" lang="en-US" sz="2800" u="none" cap="none" strike="noStrike">
                <a:solidFill>
                  <a:schemeClr val="lt1"/>
                </a:solidFill>
                <a:latin typeface="Arial"/>
                <a:ea typeface="Arial"/>
                <a:cs typeface="Arial"/>
                <a:sym typeface="Arial"/>
              </a:rPr>
              <a:t>a particular objective</a:t>
            </a:r>
            <a:endParaRPr/>
          </a:p>
          <a:p>
            <a:pPr indent="-342900" lvl="0" marL="342900" marR="0" rtl="0" algn="l">
              <a:spcBef>
                <a:spcPts val="1960"/>
              </a:spcBef>
              <a:spcAft>
                <a:spcPts val="0"/>
              </a:spcAft>
              <a:buClr>
                <a:schemeClr val="hlink"/>
              </a:buClr>
              <a:buSzPts val="2520"/>
              <a:buFont typeface="Noto Sans Symbols"/>
              <a:buChar char="•"/>
            </a:pPr>
            <a:r>
              <a:rPr b="0" i="0" lang="en-US" sz="2800" u="none" cap="none" strike="noStrike">
                <a:solidFill>
                  <a:schemeClr val="lt1"/>
                </a:solidFill>
                <a:latin typeface="Arial"/>
                <a:ea typeface="Arial"/>
                <a:cs typeface="Arial"/>
                <a:sym typeface="Arial"/>
              </a:rPr>
              <a:t>Interpretation of case law</a:t>
            </a:r>
            <a:endParaRPr/>
          </a:p>
        </p:txBody>
      </p:sp>
    </p:spTree>
  </p:cSld>
  <p:clrMapOvr>
    <a:masterClrMapping/>
  </p:clrMapOvr>
  <p:transition spd="med">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500"/>
                                        <p:tgtEl>
                                          <p:spTgt spid="207"/>
                                        </p:tgtEl>
                                      </p:cBhvr>
                                    </p:animEffect>
                                  </p:childTnLst>
                                </p:cTn>
                              </p:par>
                            </p:childTnLst>
                          </p:cTn>
                        </p:par>
                        <p:par>
                          <p:cTn fill="hold">
                            <p:stCondLst>
                              <p:cond delay="500"/>
                            </p:stCondLst>
                            <p:childTnLst>
                              <p:par>
                                <p:cTn fill="hold" nodeType="afterEffect" presetClass="entr" presetID="10" presetSubtype="0">
                                  <p:stCondLst>
                                    <p:cond delay="1000"/>
                                  </p:stCondLst>
                                  <p:childTnLst>
                                    <p:set>
                                      <p:cBhvr>
                                        <p:cTn dur="1" fill="hold">
                                          <p:stCondLst>
                                            <p:cond delay="0"/>
                                          </p:stCondLst>
                                        </p:cTn>
                                        <p:tgtEl>
                                          <p:spTgt spid="208">
                                            <p:txEl>
                                              <p:pRg end="0" st="0"/>
                                            </p:txEl>
                                          </p:spTgt>
                                        </p:tgtEl>
                                        <p:attrNameLst>
                                          <p:attrName>style.visibility</p:attrName>
                                        </p:attrNameLst>
                                      </p:cBhvr>
                                      <p:to>
                                        <p:strVal val="visible"/>
                                      </p:to>
                                    </p:set>
                                    <p:animEffect filter="fade" transition="in">
                                      <p:cBhvr>
                                        <p:cTn dur="500"/>
                                        <p:tgtEl>
                                          <p:spTgt spid="208">
                                            <p:txEl>
                                              <p:pRg end="0" st="0"/>
                                            </p:txEl>
                                          </p:spTgt>
                                        </p:tgtEl>
                                      </p:cBhvr>
                                    </p:animEffect>
                                  </p:childTnLst>
                                </p:cTn>
                              </p:par>
                            </p:childTnLst>
                          </p:cTn>
                        </p:par>
                        <p:par>
                          <p:cTn fill="hold">
                            <p:stCondLst>
                              <p:cond delay="1000"/>
                            </p:stCondLst>
                            <p:childTnLst>
                              <p:par>
                                <p:cTn fill="hold" nodeType="afterEffect" presetClass="entr" presetID="10" presetSubtype="0">
                                  <p:stCondLst>
                                    <p:cond delay="1000"/>
                                  </p:stCondLst>
                                  <p:childTnLst>
                                    <p:set>
                                      <p:cBhvr>
                                        <p:cTn dur="1" fill="hold">
                                          <p:stCondLst>
                                            <p:cond delay="0"/>
                                          </p:stCondLst>
                                        </p:cTn>
                                        <p:tgtEl>
                                          <p:spTgt spid="208">
                                            <p:txEl>
                                              <p:pRg end="1" st="1"/>
                                            </p:txEl>
                                          </p:spTgt>
                                        </p:tgtEl>
                                        <p:attrNameLst>
                                          <p:attrName>style.visibility</p:attrName>
                                        </p:attrNameLst>
                                      </p:cBhvr>
                                      <p:to>
                                        <p:strVal val="visible"/>
                                      </p:to>
                                    </p:set>
                                    <p:animEffect filter="fade" transition="in">
                                      <p:cBhvr>
                                        <p:cTn dur="500"/>
                                        <p:tgtEl>
                                          <p:spTgt spid="208">
                                            <p:txEl>
                                              <p:pRg end="1" st="1"/>
                                            </p:txEl>
                                          </p:spTgt>
                                        </p:tgtEl>
                                      </p:cBhvr>
                                    </p:animEffect>
                                  </p:childTnLst>
                                </p:cTn>
                              </p:par>
                            </p:childTnLst>
                          </p:cTn>
                        </p:par>
                        <p:par>
                          <p:cTn fill="hold">
                            <p:stCondLst>
                              <p:cond delay="1500"/>
                            </p:stCondLst>
                            <p:childTnLst>
                              <p:par>
                                <p:cTn fill="hold" nodeType="afterEffect" presetClass="entr" presetID="10" presetSubtype="0">
                                  <p:stCondLst>
                                    <p:cond delay="1000"/>
                                  </p:stCondLst>
                                  <p:childTnLst>
                                    <p:set>
                                      <p:cBhvr>
                                        <p:cTn dur="1" fill="hold">
                                          <p:stCondLst>
                                            <p:cond delay="0"/>
                                          </p:stCondLst>
                                        </p:cTn>
                                        <p:tgtEl>
                                          <p:spTgt spid="208">
                                            <p:txEl>
                                              <p:pRg end="2" st="2"/>
                                            </p:txEl>
                                          </p:spTgt>
                                        </p:tgtEl>
                                        <p:attrNameLst>
                                          <p:attrName>style.visibility</p:attrName>
                                        </p:attrNameLst>
                                      </p:cBhvr>
                                      <p:to>
                                        <p:strVal val="visible"/>
                                      </p:to>
                                    </p:set>
                                    <p:animEffect filter="fade" transition="in">
                                      <p:cBhvr>
                                        <p:cTn dur="500"/>
                                        <p:tgtEl>
                                          <p:spTgt spid="208">
                                            <p:txEl>
                                              <p:pRg end="2" st="2"/>
                                            </p:txEl>
                                          </p:spTgt>
                                        </p:tgtEl>
                                      </p:cBhvr>
                                    </p:animEffect>
                                  </p:childTnLst>
                                </p:cTn>
                              </p:par>
                            </p:childTnLst>
                          </p:cTn>
                        </p:par>
                        <p:par>
                          <p:cTn fill="hold">
                            <p:stCondLst>
                              <p:cond delay="2000"/>
                            </p:stCondLst>
                            <p:childTnLst>
                              <p:par>
                                <p:cTn fill="hold" nodeType="afterEffect" presetClass="entr" presetID="10" presetSubtype="0">
                                  <p:stCondLst>
                                    <p:cond delay="1000"/>
                                  </p:stCondLst>
                                  <p:childTnLst>
                                    <p:set>
                                      <p:cBhvr>
                                        <p:cTn dur="1" fill="hold">
                                          <p:stCondLst>
                                            <p:cond delay="0"/>
                                          </p:stCondLst>
                                        </p:cTn>
                                        <p:tgtEl>
                                          <p:spTgt spid="208">
                                            <p:txEl>
                                              <p:pRg end="3" st="3"/>
                                            </p:txEl>
                                          </p:spTgt>
                                        </p:tgtEl>
                                        <p:attrNameLst>
                                          <p:attrName>style.visibility</p:attrName>
                                        </p:attrNameLst>
                                      </p:cBhvr>
                                      <p:to>
                                        <p:strVal val="visible"/>
                                      </p:to>
                                    </p:set>
                                    <p:animEffect filter="fade" transition="in">
                                      <p:cBhvr>
                                        <p:cTn dur="500"/>
                                        <p:tgtEl>
                                          <p:spTgt spid="208">
                                            <p:txEl>
                                              <p:pRg end="3" st="3"/>
                                            </p:txEl>
                                          </p:spTgt>
                                        </p:tgtEl>
                                      </p:cBhvr>
                                    </p:animEffect>
                                  </p:childTnLst>
                                </p:cTn>
                              </p:par>
                            </p:childTnLst>
                          </p:cTn>
                        </p:par>
                        <p:par>
                          <p:cTn fill="hold">
                            <p:stCondLst>
                              <p:cond delay="2500"/>
                            </p:stCondLst>
                            <p:childTnLst>
                              <p:par>
                                <p:cTn fill="hold" nodeType="afterEffect" presetClass="entr" presetID="10" presetSubtype="0">
                                  <p:stCondLst>
                                    <p:cond delay="1000"/>
                                  </p:stCondLst>
                                  <p:childTnLst>
                                    <p:set>
                                      <p:cBhvr>
                                        <p:cTn dur="1" fill="hold">
                                          <p:stCondLst>
                                            <p:cond delay="0"/>
                                          </p:stCondLst>
                                        </p:cTn>
                                        <p:tgtEl>
                                          <p:spTgt spid="208">
                                            <p:txEl>
                                              <p:pRg end="4" st="4"/>
                                            </p:txEl>
                                          </p:spTgt>
                                        </p:tgtEl>
                                        <p:attrNameLst>
                                          <p:attrName>style.visibility</p:attrName>
                                        </p:attrNameLst>
                                      </p:cBhvr>
                                      <p:to>
                                        <p:strVal val="visible"/>
                                      </p:to>
                                    </p:set>
                                    <p:animEffect filter="fade" transition="in">
                                      <p:cBhvr>
                                        <p:cTn dur="500"/>
                                        <p:tgtEl>
                                          <p:spTgt spid="208">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Shape 213"/>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General Guidelines</a:t>
            </a:r>
            <a:endParaRPr/>
          </a:p>
        </p:txBody>
      </p:sp>
      <p:sp>
        <p:nvSpPr>
          <p:cNvPr id="214" name="Shape 214"/>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hlink"/>
              </a:buClr>
              <a:buSzPts val="2520"/>
              <a:buFont typeface="Noto Sans Symbols"/>
              <a:buChar char="•"/>
            </a:pPr>
            <a:r>
              <a:rPr b="1" i="0" lang="en-US" sz="2800" u="none" cap="none" strike="noStrike">
                <a:solidFill>
                  <a:schemeClr val="lt1"/>
                </a:solidFill>
                <a:latin typeface="Arial"/>
                <a:ea typeface="Arial"/>
                <a:cs typeface="Arial"/>
                <a:sym typeface="Arial"/>
              </a:rPr>
              <a:t>Legal information – generally about  court process</a:t>
            </a:r>
            <a:endParaRPr/>
          </a:p>
          <a:p>
            <a:pPr indent="-342900" lvl="0" marL="342900" marR="0" rtl="0" algn="l">
              <a:lnSpc>
                <a:spcPct val="80000"/>
              </a:lnSpc>
              <a:spcBef>
                <a:spcPts val="56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   Staff should answer questions that call for factual information – questions that start with “who,” “what,” “when,” “where,” or “how.”</a:t>
            </a:r>
            <a:endParaRPr/>
          </a:p>
          <a:p>
            <a:pPr indent="-342900" lvl="0" marL="342900" marR="0" rtl="0" algn="l">
              <a:lnSpc>
                <a:spcPct val="80000"/>
              </a:lnSpc>
              <a:spcBef>
                <a:spcPts val="560"/>
              </a:spcBef>
              <a:spcAft>
                <a:spcPts val="0"/>
              </a:spcAft>
              <a:buClr>
                <a:schemeClr val="hlink"/>
              </a:buClr>
              <a:buSzPts val="2520"/>
              <a:buFont typeface="Noto Sans Symbols"/>
              <a:buChar char="•"/>
            </a:pPr>
            <a:r>
              <a:rPr b="1" i="0" lang="en-US" sz="2800" u="none" cap="none" strike="noStrike">
                <a:solidFill>
                  <a:schemeClr val="lt1"/>
                </a:solidFill>
                <a:latin typeface="Arial"/>
                <a:ea typeface="Arial"/>
                <a:cs typeface="Arial"/>
                <a:sym typeface="Arial"/>
              </a:rPr>
              <a:t>Legal advice- </a:t>
            </a:r>
            <a:r>
              <a:rPr b="0" i="0" lang="en-US" sz="2800" u="none" cap="none" strike="noStrike">
                <a:solidFill>
                  <a:schemeClr val="lt1"/>
                </a:solidFill>
                <a:latin typeface="Arial"/>
                <a:ea typeface="Arial"/>
                <a:cs typeface="Arial"/>
                <a:sym typeface="Arial"/>
              </a:rPr>
              <a:t>advice about how a person should proceed, what action they should take or how they should describe their case to persuade the judge or jury to decide the case in their favor.</a:t>
            </a:r>
            <a:endParaRPr/>
          </a:p>
          <a:p>
            <a:pPr indent="-285750" lvl="1" marL="742950" marR="0" rtl="0" algn="l">
              <a:lnSpc>
                <a:spcPct val="80000"/>
              </a:lnSpc>
              <a:spcBef>
                <a:spcPts val="480"/>
              </a:spcBef>
              <a:spcAft>
                <a:spcPts val="0"/>
              </a:spcAft>
              <a:buClr>
                <a:schemeClr val="lt1"/>
              </a:buClr>
              <a:buSzPts val="2400"/>
              <a:buFont typeface="Arial"/>
              <a:buChar char="–"/>
            </a:pPr>
            <a:r>
              <a:rPr b="0" i="0" lang="en-US" sz="2400" u="none" cap="none" strike="noStrike">
                <a:solidFill>
                  <a:schemeClr val="lt1"/>
                </a:solidFill>
                <a:latin typeface="Arial"/>
                <a:ea typeface="Arial"/>
                <a:cs typeface="Arial"/>
                <a:sym typeface="Arial"/>
              </a:rPr>
              <a:t>Staff should not answer questions directly that call for an opinion about what a litigant should do – questions that contain the words “should” or “whether.”</a:t>
            </a:r>
            <a:endParaRPr/>
          </a:p>
          <a:p>
            <a:pPr indent="-285750" lvl="1" marL="742950" marR="0" rtl="0" algn="l">
              <a:lnSpc>
                <a:spcPct val="80000"/>
              </a:lnSpc>
              <a:spcBef>
                <a:spcPts val="480"/>
              </a:spcBef>
              <a:spcAft>
                <a:spcPts val="0"/>
              </a:spcAft>
              <a:buClr>
                <a:schemeClr val="lt1"/>
              </a:buClr>
              <a:buSzPts val="2400"/>
              <a:buFont typeface="Arial"/>
              <a:buChar char="–"/>
            </a:pPr>
            <a:r>
              <a:rPr b="0" i="0" lang="en-US" sz="2400" u="none" cap="none" strike="noStrike">
                <a:solidFill>
                  <a:schemeClr val="lt1"/>
                </a:solidFill>
                <a:latin typeface="Arial"/>
                <a:ea typeface="Arial"/>
                <a:cs typeface="Arial"/>
                <a:sym typeface="Arial"/>
              </a:rPr>
              <a:t>But turn these questions into legal learning opportunities.</a:t>
            </a:r>
            <a:endParaRPr b="0" i="0" sz="2400" u="none" cap="none" strike="noStrike">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4">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8" name="Shape 218"/>
        <p:cNvGrpSpPr/>
        <p:nvPr/>
      </p:nvGrpSpPr>
      <p:grpSpPr>
        <a:xfrm>
          <a:off x="0" y="0"/>
          <a:ext cx="0" cy="0"/>
          <a:chOff x="0" y="0"/>
          <a:chExt cx="0" cy="0"/>
        </a:xfrm>
      </p:grpSpPr>
      <p:sp>
        <p:nvSpPr>
          <p:cNvPr id="219" name="Shape 219"/>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General Guidelines</a:t>
            </a:r>
            <a:endParaRPr/>
          </a:p>
        </p:txBody>
      </p:sp>
      <p:sp>
        <p:nvSpPr>
          <p:cNvPr id="220" name="Shape 220"/>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information</a:t>
            </a:r>
            <a:endParaRPr/>
          </a:p>
          <a:p>
            <a:pPr indent="-342900" lvl="0" marL="342900" marR="0" rtl="0" algn="l">
              <a:lnSpc>
                <a:spcPct val="90000"/>
              </a:lnSpc>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	Staff should tell a litigant how to bring an issue to the attention of the court.</a:t>
            </a:r>
            <a:endParaRPr/>
          </a:p>
          <a:p>
            <a:pPr indent="-342900" lvl="0" marL="342900" marR="0" rtl="0" algn="l">
              <a:lnSpc>
                <a:spcPct val="90000"/>
              </a:lnSpc>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advice</a:t>
            </a:r>
            <a:endParaRPr/>
          </a:p>
          <a:p>
            <a:pPr indent="-342900" lvl="0" marL="342900" marR="0" rtl="0" algn="l">
              <a:lnSpc>
                <a:spcPct val="90000"/>
              </a:lnSpc>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	Staff should not suggest whether it is wise to bring that issue before the court, how best to present the issue, or how the judge is likely to decide the case.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4" name="Shape 224"/>
        <p:cNvGrpSpPr/>
        <p:nvPr/>
      </p:nvGrpSpPr>
      <p:grpSpPr>
        <a:xfrm>
          <a:off x="0" y="0"/>
          <a:ext cx="0" cy="0"/>
          <a:chOff x="0" y="0"/>
          <a:chExt cx="0" cy="0"/>
        </a:xfrm>
      </p:grpSpPr>
      <p:sp>
        <p:nvSpPr>
          <p:cNvPr id="225" name="Shape 225"/>
          <p:cNvSpPr txBox="1"/>
          <p:nvPr>
            <p:ph type="title"/>
          </p:nvPr>
        </p:nvSpPr>
        <p:spPr>
          <a:xfrm>
            <a:off x="457200" y="277813"/>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4400" u="none" cap="none" strike="noStrike">
                <a:solidFill>
                  <a:schemeClr val="lt2"/>
                </a:solidFill>
                <a:latin typeface="Arial"/>
                <a:ea typeface="Arial"/>
                <a:cs typeface="Arial"/>
                <a:sym typeface="Arial"/>
              </a:rPr>
              <a:t>General Guidelines</a:t>
            </a:r>
            <a:endParaRPr/>
          </a:p>
        </p:txBody>
      </p:sp>
      <p:sp>
        <p:nvSpPr>
          <p:cNvPr id="226" name="Shape 226"/>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information</a:t>
            </a:r>
            <a:endParaRPr/>
          </a:p>
          <a:p>
            <a:pPr indent="-342900" lvl="0" marL="342900" marR="0" rtl="0" algn="l">
              <a:spcBef>
                <a:spcPts val="720"/>
              </a:spcBef>
              <a:spcAft>
                <a:spcPts val="0"/>
              </a:spcAft>
              <a:buClr>
                <a:schemeClr val="hlink"/>
              </a:buClr>
              <a:buFont typeface="Noto Sans Symbols"/>
              <a:buNone/>
            </a:pPr>
            <a:r>
              <a:rPr b="0" i="0" lang="en-US" sz="3600" u="none" cap="none" strike="noStrike">
                <a:solidFill>
                  <a:schemeClr val="lt1"/>
                </a:solidFill>
                <a:latin typeface="Arial"/>
                <a:ea typeface="Arial"/>
                <a:cs typeface="Arial"/>
                <a:sym typeface="Arial"/>
              </a:rPr>
              <a:t>	</a:t>
            </a:r>
            <a:r>
              <a:rPr b="0" i="0" lang="en-US" sz="3200" u="none" cap="none" strike="noStrike">
                <a:solidFill>
                  <a:schemeClr val="lt1"/>
                </a:solidFill>
                <a:latin typeface="Arial"/>
                <a:ea typeface="Arial"/>
                <a:cs typeface="Arial"/>
                <a:sym typeface="Arial"/>
              </a:rPr>
              <a:t>Staff should inform a litigant of his or her options and the steps to carry out an option</a:t>
            </a:r>
            <a:endParaRPr/>
          </a:p>
          <a:p>
            <a:pPr indent="-342900" lvl="0" marL="342900" marR="0" rtl="0" algn="l">
              <a:spcBef>
                <a:spcPts val="640"/>
              </a:spcBef>
              <a:spcAft>
                <a:spcPts val="0"/>
              </a:spcAft>
              <a:buClr>
                <a:schemeClr val="hlink"/>
              </a:buClr>
              <a:buSzPts val="2880"/>
              <a:buFont typeface="Noto Sans Symbols"/>
              <a:buChar char="•"/>
            </a:pPr>
            <a:r>
              <a:rPr b="1" i="0" lang="en-US" sz="3200" u="none" cap="none" strike="noStrike">
                <a:solidFill>
                  <a:schemeClr val="lt1"/>
                </a:solidFill>
                <a:latin typeface="Arial"/>
                <a:ea typeface="Arial"/>
                <a:cs typeface="Arial"/>
                <a:sym typeface="Arial"/>
              </a:rPr>
              <a:t>Legal advice</a:t>
            </a:r>
            <a:endParaRPr/>
          </a:p>
          <a:p>
            <a:pPr indent="-342900" lvl="0" marL="34290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	Staff should not suggest which option the litigant should pursue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