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Default Extension="bin" ContentType="application/vnd.openxmlformats-officedocument.oleObject"/>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2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44"/>
  </p:notesMasterIdLst>
  <p:handoutMasterIdLst>
    <p:handoutMasterId r:id="rId45"/>
  </p:handoutMasterIdLst>
  <p:sldIdLst>
    <p:sldId id="282" r:id="rId3"/>
    <p:sldId id="335" r:id="rId4"/>
    <p:sldId id="301" r:id="rId5"/>
    <p:sldId id="368" r:id="rId6"/>
    <p:sldId id="302" r:id="rId7"/>
    <p:sldId id="331" r:id="rId8"/>
    <p:sldId id="303" r:id="rId9"/>
    <p:sldId id="326" r:id="rId10"/>
    <p:sldId id="325" r:id="rId11"/>
    <p:sldId id="324" r:id="rId12"/>
    <p:sldId id="323" r:id="rId13"/>
    <p:sldId id="336" r:id="rId14"/>
    <p:sldId id="332" r:id="rId15"/>
    <p:sldId id="344" r:id="rId16"/>
    <p:sldId id="345" r:id="rId17"/>
    <p:sldId id="346" r:id="rId18"/>
    <p:sldId id="348" r:id="rId19"/>
    <p:sldId id="349" r:id="rId20"/>
    <p:sldId id="351" r:id="rId21"/>
    <p:sldId id="352" r:id="rId22"/>
    <p:sldId id="353" r:id="rId23"/>
    <p:sldId id="354" r:id="rId24"/>
    <p:sldId id="355" r:id="rId25"/>
    <p:sldId id="356" r:id="rId26"/>
    <p:sldId id="357" r:id="rId27"/>
    <p:sldId id="358" r:id="rId28"/>
    <p:sldId id="359" r:id="rId29"/>
    <p:sldId id="360" r:id="rId30"/>
    <p:sldId id="369" r:id="rId31"/>
    <p:sldId id="362" r:id="rId32"/>
    <p:sldId id="370" r:id="rId33"/>
    <p:sldId id="371" r:id="rId34"/>
    <p:sldId id="363" r:id="rId35"/>
    <p:sldId id="372" r:id="rId36"/>
    <p:sldId id="377" r:id="rId37"/>
    <p:sldId id="373" r:id="rId38"/>
    <p:sldId id="272" r:id="rId39"/>
    <p:sldId id="297" r:id="rId40"/>
    <p:sldId id="298" r:id="rId41"/>
    <p:sldId id="364" r:id="rId42"/>
    <p:sldId id="367"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98" autoAdjust="0"/>
    <p:restoredTop sz="94660"/>
  </p:normalViewPr>
  <p:slideViewPr>
    <p:cSldViewPr snapToGrid="0" showGuides="1">
      <p:cViewPr varScale="1">
        <p:scale>
          <a:sx n="69" d="100"/>
          <a:sy n="69" d="100"/>
        </p:scale>
        <p:origin x="-388" y="-8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p:scale>
          <a:sx n="66" d="100"/>
          <a:sy n="66" d="100"/>
        </p:scale>
        <p:origin x="-2332" y="66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hirsch\AppData\Local\Microsoft\Windows\Temporary%20Internet%20Files\Content.Outlook\6JF2QKDD\Civil%20Filings%20and%20Disposit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hirsch\AppData\Local\Microsoft\Windows\Temporary%20Internet%20Files\Content.Outlook\6JF2QKDD\Civil%20Filings%20and%20Dispositions%2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12 Year Trend: </a:t>
            </a:r>
            <a:r>
              <a:rPr lang="en-US" dirty="0">
                <a:solidFill>
                  <a:schemeClr val="tx2"/>
                </a:solidFill>
              </a:rPr>
              <a:t>Civil </a:t>
            </a:r>
            <a:r>
              <a:rPr lang="en-US" dirty="0" smtClean="0">
                <a:solidFill>
                  <a:schemeClr val="tx2"/>
                </a:solidFill>
              </a:rPr>
              <a:t>Case</a:t>
            </a:r>
            <a:r>
              <a:rPr lang="en-US" baseline="0" dirty="0" smtClean="0">
                <a:solidFill>
                  <a:schemeClr val="tx2"/>
                </a:solidFill>
              </a:rPr>
              <a:t> Filings Decreased By Almost 20%</a:t>
            </a:r>
            <a:endParaRPr lang="en-US" dirty="0">
              <a:solidFill>
                <a:schemeClr val="tx2"/>
              </a:solidFill>
            </a:endParaRPr>
          </a:p>
        </c:rich>
      </c:tx>
      <c:layout/>
    </c:title>
    <c:plotArea>
      <c:layout/>
      <c:lineChart>
        <c:grouping val="standard"/>
        <c:ser>
          <c:idx val="0"/>
          <c:order val="0"/>
          <c:tx>
            <c:v>Filed and Reinstated Cases</c:v>
          </c:tx>
          <c:cat>
            <c:strRef>
              <c:f>Sheet1!$N$3:$N$14</c:f>
              <c:strCach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strCache>
            </c:strRef>
          </c:cat>
          <c:val>
            <c:numRef>
              <c:f>Sheet1!$Z$3:$Z$14</c:f>
              <c:numCache>
                <c:formatCode>General</c:formatCode>
                <c:ptCount val="12"/>
                <c:pt idx="0">
                  <c:v>561582</c:v>
                </c:pt>
                <c:pt idx="1">
                  <c:v>559751</c:v>
                </c:pt>
                <c:pt idx="2">
                  <c:v>586921</c:v>
                </c:pt>
                <c:pt idx="3">
                  <c:v>659495</c:v>
                </c:pt>
                <c:pt idx="4">
                  <c:v>642701</c:v>
                </c:pt>
                <c:pt idx="5">
                  <c:v>667160</c:v>
                </c:pt>
                <c:pt idx="6">
                  <c:v>671908</c:v>
                </c:pt>
                <c:pt idx="7">
                  <c:v>581049</c:v>
                </c:pt>
                <c:pt idx="8">
                  <c:v>579040</c:v>
                </c:pt>
                <c:pt idx="9">
                  <c:v>537930</c:v>
                </c:pt>
                <c:pt idx="10">
                  <c:v>480374</c:v>
                </c:pt>
                <c:pt idx="11">
                  <c:v>458235</c:v>
                </c:pt>
              </c:numCache>
            </c:numRef>
          </c:val>
        </c:ser>
        <c:ser>
          <c:idx val="1"/>
          <c:order val="1"/>
          <c:tx>
            <c:v>Disposed</c:v>
          </c:tx>
          <c:val>
            <c:numRef>
              <c:f>Sheet1!$M$33:$M$44</c:f>
              <c:numCache>
                <c:formatCode>General</c:formatCode>
                <c:ptCount val="12"/>
                <c:pt idx="0">
                  <c:v>590376</c:v>
                </c:pt>
                <c:pt idx="1">
                  <c:v>534461</c:v>
                </c:pt>
                <c:pt idx="2">
                  <c:v>558709</c:v>
                </c:pt>
                <c:pt idx="3">
                  <c:v>596856</c:v>
                </c:pt>
                <c:pt idx="4">
                  <c:v>617719</c:v>
                </c:pt>
                <c:pt idx="5">
                  <c:v>637327</c:v>
                </c:pt>
                <c:pt idx="6">
                  <c:v>634833</c:v>
                </c:pt>
                <c:pt idx="7">
                  <c:v>591474</c:v>
                </c:pt>
                <c:pt idx="8">
                  <c:v>576071</c:v>
                </c:pt>
                <c:pt idx="9">
                  <c:v>555648</c:v>
                </c:pt>
                <c:pt idx="10">
                  <c:v>504800</c:v>
                </c:pt>
                <c:pt idx="11">
                  <c:v>453313</c:v>
                </c:pt>
              </c:numCache>
            </c:numRef>
          </c:val>
        </c:ser>
        <c:marker val="1"/>
        <c:axId val="49885952"/>
        <c:axId val="49887488"/>
      </c:lineChart>
      <c:catAx>
        <c:axId val="49885952"/>
        <c:scaling>
          <c:orientation val="minMax"/>
        </c:scaling>
        <c:axPos val="b"/>
        <c:majorTickMark val="none"/>
        <c:tickLblPos val="nextTo"/>
        <c:crossAx val="49887488"/>
        <c:crosses val="autoZero"/>
        <c:auto val="1"/>
        <c:lblAlgn val="ctr"/>
        <c:lblOffset val="100"/>
      </c:catAx>
      <c:valAx>
        <c:axId val="49887488"/>
        <c:scaling>
          <c:orientation val="minMax"/>
        </c:scaling>
        <c:axPos val="l"/>
        <c:majorGridlines/>
        <c:title>
          <c:tx>
            <c:rich>
              <a:bodyPr/>
              <a:lstStyle/>
              <a:p>
                <a:pPr>
                  <a:defRPr/>
                </a:pPr>
                <a:r>
                  <a:rPr lang="en-US"/>
                  <a:t>Number of Cases</a:t>
                </a:r>
              </a:p>
            </c:rich>
          </c:tx>
          <c:layout/>
        </c:title>
        <c:numFmt formatCode="General" sourceLinked="1"/>
        <c:majorTickMark val="none"/>
        <c:tickLblPos val="nextTo"/>
        <c:crossAx val="49885952"/>
        <c:crosses val="autoZero"/>
        <c:crossBetween val="between"/>
      </c:valAx>
      <c:dTable>
        <c:showHorzBorder val="1"/>
        <c:showVertBorder val="1"/>
        <c:showOutline val="1"/>
        <c:showKeys val="1"/>
      </c:dTable>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2015 &amp; 2016 Disposed Cases with at least 1 SRL</a:t>
            </a:r>
          </a:p>
        </c:rich>
      </c:tx>
      <c:layout/>
    </c:title>
    <c:view3D>
      <c:rAngAx val="1"/>
    </c:view3D>
    <c:plotArea>
      <c:layout/>
      <c:bar3DChart>
        <c:barDir val="col"/>
        <c:grouping val="clustered"/>
        <c:ser>
          <c:idx val="0"/>
          <c:order val="0"/>
          <c:tx>
            <c:v>2015</c:v>
          </c:tx>
          <c:cat>
            <c:strRef>
              <c:f>SRL!$D$1:$R$1</c:f>
              <c:strCache>
                <c:ptCount val="15"/>
                <c:pt idx="0">
                  <c:v>Adoption</c:v>
                </c:pt>
                <c:pt idx="1">
                  <c:v>Arbitration</c:v>
                </c:pt>
                <c:pt idx="2">
                  <c:v>Chancery</c:v>
                </c:pt>
                <c:pt idx="3">
                  <c:v>Dissolution</c:v>
                </c:pt>
                <c:pt idx="4">
                  <c:v>Eminent Domain</c:v>
                </c:pt>
                <c:pt idx="5">
                  <c:v>Family</c:v>
                </c:pt>
                <c:pt idx="6">
                  <c:v>Law</c:v>
                </c:pt>
                <c:pt idx="7">
                  <c:v>Law Magistrate</c:v>
                </c:pt>
                <c:pt idx="8">
                  <c:v>Municipal Corporation</c:v>
                </c:pt>
                <c:pt idx="9">
                  <c:v>Mental Health</c:v>
                </c:pt>
                <c:pt idx="10">
                  <c:v>Miscellaneous Remedy</c:v>
                </c:pt>
                <c:pt idx="11">
                  <c:v>Order of Protection</c:v>
                </c:pt>
                <c:pt idx="12">
                  <c:v>Probate</c:v>
                </c:pt>
                <c:pt idx="13">
                  <c:v>Small Claim</c:v>
                </c:pt>
                <c:pt idx="14">
                  <c:v>Tax</c:v>
                </c:pt>
              </c:strCache>
            </c:strRef>
          </c:cat>
          <c:val>
            <c:numRef>
              <c:f>SRL!$D$17:$R$17</c:f>
              <c:numCache>
                <c:formatCode>General</c:formatCode>
                <c:ptCount val="15"/>
                <c:pt idx="0">
                  <c:v>0.31586169045005547</c:v>
                </c:pt>
                <c:pt idx="1">
                  <c:v>0.29100007047713</c:v>
                </c:pt>
                <c:pt idx="2">
                  <c:v>0.37548320905776567</c:v>
                </c:pt>
                <c:pt idx="3">
                  <c:v>0.63463839972644898</c:v>
                </c:pt>
                <c:pt idx="4">
                  <c:v>0.36265432098765454</c:v>
                </c:pt>
                <c:pt idx="5">
                  <c:v>0.50430801248699364</c:v>
                </c:pt>
                <c:pt idx="6">
                  <c:v>0.11927237253608017</c:v>
                </c:pt>
                <c:pt idx="7">
                  <c:v>0.33048474922661386</c:v>
                </c:pt>
                <c:pt idx="8">
                  <c:v>0.59090909090909105</c:v>
                </c:pt>
                <c:pt idx="9">
                  <c:v>0.17147192716236723</c:v>
                </c:pt>
                <c:pt idx="10">
                  <c:v>0.529761715394649</c:v>
                </c:pt>
                <c:pt idx="11">
                  <c:v>0.56576462132482064</c:v>
                </c:pt>
                <c:pt idx="12">
                  <c:v>0.34903264533407247</c:v>
                </c:pt>
                <c:pt idx="13">
                  <c:v>0.57949589886490704</c:v>
                </c:pt>
                <c:pt idx="14">
                  <c:v>0.22619310649580204</c:v>
                </c:pt>
              </c:numCache>
            </c:numRef>
          </c:val>
        </c:ser>
        <c:ser>
          <c:idx val="1"/>
          <c:order val="1"/>
          <c:tx>
            <c:v>2016</c:v>
          </c:tx>
          <c:val>
            <c:numRef>
              <c:f>SRL!$D$34:$R$34</c:f>
              <c:numCache>
                <c:formatCode>General</c:formatCode>
                <c:ptCount val="15"/>
                <c:pt idx="0">
                  <c:v>0.39589743589743648</c:v>
                </c:pt>
                <c:pt idx="1">
                  <c:v>0.33383991894630233</c:v>
                </c:pt>
                <c:pt idx="2">
                  <c:v>0.38359545124606831</c:v>
                </c:pt>
                <c:pt idx="3">
                  <c:v>0.6611213255654268</c:v>
                </c:pt>
                <c:pt idx="4">
                  <c:v>0.42125237191650933</c:v>
                </c:pt>
                <c:pt idx="5">
                  <c:v>0.55656864617147261</c:v>
                </c:pt>
                <c:pt idx="6">
                  <c:v>0.12808238049318116</c:v>
                </c:pt>
                <c:pt idx="7">
                  <c:v>0.30242257259737754</c:v>
                </c:pt>
                <c:pt idx="8">
                  <c:v>0.37142857142857266</c:v>
                </c:pt>
                <c:pt idx="9">
                  <c:v>0.20420155722050787</c:v>
                </c:pt>
                <c:pt idx="10">
                  <c:v>0.56889912889786598</c:v>
                </c:pt>
                <c:pt idx="11">
                  <c:v>0.62677328316086578</c:v>
                </c:pt>
                <c:pt idx="12">
                  <c:v>0.36717897868121047</c:v>
                </c:pt>
                <c:pt idx="13">
                  <c:v>0.59240012458812197</c:v>
                </c:pt>
                <c:pt idx="14">
                  <c:v>0.19779935275080926</c:v>
                </c:pt>
              </c:numCache>
            </c:numRef>
          </c:val>
        </c:ser>
        <c:shape val="box"/>
        <c:axId val="49934720"/>
        <c:axId val="49936256"/>
        <c:axId val="0"/>
      </c:bar3DChart>
      <c:catAx>
        <c:axId val="49934720"/>
        <c:scaling>
          <c:orientation val="minMax"/>
        </c:scaling>
        <c:axPos val="b"/>
        <c:tickLblPos val="nextTo"/>
        <c:crossAx val="49936256"/>
        <c:crosses val="autoZero"/>
        <c:auto val="1"/>
        <c:lblAlgn val="ctr"/>
        <c:lblOffset val="100"/>
      </c:catAx>
      <c:valAx>
        <c:axId val="49936256"/>
        <c:scaling>
          <c:orientation val="minMax"/>
        </c:scaling>
        <c:axPos val="l"/>
        <c:majorGridlines/>
        <c:numFmt formatCode="0%" sourceLinked="0"/>
        <c:tickLblPos val="nextTo"/>
        <c:crossAx val="49934720"/>
        <c:crosses val="autoZero"/>
        <c:crossBetween val="between"/>
      </c:valAx>
    </c:plotArea>
    <c:legend>
      <c:legendPos val="b"/>
      <c:layout/>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0334F6-FC46-429B-830A-E6DF483E624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4127FE8A-FF64-4A02-AD56-2E1443897AFF}">
      <dgm:prSet/>
      <dgm:spPr>
        <a:solidFill>
          <a:schemeClr val="accent1">
            <a:lumMod val="75000"/>
          </a:schemeClr>
        </a:solidFill>
      </dgm:spPr>
      <dgm:t>
        <a:bodyPr/>
        <a:lstStyle/>
        <a:p>
          <a:pPr rtl="0"/>
          <a:r>
            <a:rPr lang="en-US" b="1" dirty="0" smtClean="0"/>
            <a:t>SRLs In Every County</a:t>
          </a:r>
          <a:endParaRPr lang="en-US" b="1" dirty="0"/>
        </a:p>
      </dgm:t>
    </dgm:pt>
    <dgm:pt modelId="{F183EB77-8A59-41DD-9B5A-9DA1F079D01E}" type="parTrans" cxnId="{87E7DFAB-12F9-48ED-9D5D-CFCBB2653E88}">
      <dgm:prSet/>
      <dgm:spPr/>
      <dgm:t>
        <a:bodyPr/>
        <a:lstStyle/>
        <a:p>
          <a:endParaRPr lang="en-US"/>
        </a:p>
      </dgm:t>
    </dgm:pt>
    <dgm:pt modelId="{BD03E924-E848-491E-8856-186664DCA75D}" type="sibTrans" cxnId="{87E7DFAB-12F9-48ED-9D5D-CFCBB2653E88}">
      <dgm:prSet/>
      <dgm:spPr/>
      <dgm:t>
        <a:bodyPr/>
        <a:lstStyle/>
        <a:p>
          <a:endParaRPr lang="en-US"/>
        </a:p>
      </dgm:t>
    </dgm:pt>
    <dgm:pt modelId="{7E596DE7-8322-4629-8DD6-22C2670DD71C}">
      <dgm:prSet/>
      <dgm:spPr/>
      <dgm:t>
        <a:bodyPr/>
        <a:lstStyle/>
        <a:p>
          <a:pPr rtl="0"/>
          <a:r>
            <a:rPr lang="en-US" dirty="0"/>
            <a:t>93 counties report </a:t>
          </a:r>
          <a:r>
            <a:rPr lang="en-US" b="1" dirty="0">
              <a:solidFill>
                <a:schemeClr val="accent2">
                  <a:lumMod val="75000"/>
                </a:schemeClr>
              </a:solidFill>
            </a:rPr>
            <a:t>50%</a:t>
          </a:r>
          <a:r>
            <a:rPr lang="en-US" b="1" dirty="0"/>
            <a:t> </a:t>
          </a:r>
          <a:r>
            <a:rPr lang="en-US" dirty="0"/>
            <a:t>or more of civil cases have </a:t>
          </a:r>
          <a:r>
            <a:rPr lang="en-US" dirty="0" smtClean="0"/>
            <a:t>at least one SRL</a:t>
          </a:r>
          <a:endParaRPr lang="en-US" dirty="0"/>
        </a:p>
      </dgm:t>
    </dgm:pt>
    <dgm:pt modelId="{1EAF8883-4142-4D02-B533-8397875AFAEF}" type="parTrans" cxnId="{76D4577B-C2C0-4ABC-BDDD-72C3F2726FA2}">
      <dgm:prSet/>
      <dgm:spPr/>
      <dgm:t>
        <a:bodyPr/>
        <a:lstStyle/>
        <a:p>
          <a:endParaRPr lang="en-US"/>
        </a:p>
      </dgm:t>
    </dgm:pt>
    <dgm:pt modelId="{74AAA04A-12B7-458D-BF35-AFC5E987D48B}" type="sibTrans" cxnId="{76D4577B-C2C0-4ABC-BDDD-72C3F2726FA2}">
      <dgm:prSet/>
      <dgm:spPr/>
      <dgm:t>
        <a:bodyPr/>
        <a:lstStyle/>
        <a:p>
          <a:endParaRPr lang="en-US"/>
        </a:p>
      </dgm:t>
    </dgm:pt>
    <dgm:pt modelId="{9CFBF44E-DCA0-4072-92C2-484C57FDA9DE}">
      <dgm:prSet/>
      <dgm:spPr>
        <a:solidFill>
          <a:schemeClr val="accent1">
            <a:lumMod val="75000"/>
          </a:schemeClr>
        </a:solidFill>
      </dgm:spPr>
      <dgm:t>
        <a:bodyPr/>
        <a:lstStyle/>
        <a:p>
          <a:pPr rtl="0"/>
          <a:r>
            <a:rPr lang="en-US" b="1" dirty="0" smtClean="0"/>
            <a:t>SRLs In Every Courthouse</a:t>
          </a:r>
          <a:endParaRPr lang="en-US" b="1" dirty="0"/>
        </a:p>
      </dgm:t>
    </dgm:pt>
    <dgm:pt modelId="{259B5756-F0D8-48F7-8AFA-56E129EE7EA9}" type="parTrans" cxnId="{20BD5FD8-63E8-484D-B83F-16861421E0CB}">
      <dgm:prSet/>
      <dgm:spPr/>
      <dgm:t>
        <a:bodyPr/>
        <a:lstStyle/>
        <a:p>
          <a:endParaRPr lang="en-US"/>
        </a:p>
      </dgm:t>
    </dgm:pt>
    <dgm:pt modelId="{F217F713-A87F-4753-914D-B68D83500297}" type="sibTrans" cxnId="{20BD5FD8-63E8-484D-B83F-16861421E0CB}">
      <dgm:prSet/>
      <dgm:spPr/>
      <dgm:t>
        <a:bodyPr/>
        <a:lstStyle/>
        <a:p>
          <a:endParaRPr lang="en-US"/>
        </a:p>
      </dgm:t>
    </dgm:pt>
    <dgm:pt modelId="{795E2A68-B664-4177-9B39-81547D0831E0}">
      <dgm:prSet/>
      <dgm:spPr/>
      <dgm:t>
        <a:bodyPr/>
        <a:lstStyle/>
        <a:p>
          <a:pPr rtl="0"/>
          <a:r>
            <a:rPr lang="en-US" b="1" dirty="0">
              <a:solidFill>
                <a:schemeClr val="accent2">
                  <a:lumMod val="75000"/>
                </a:schemeClr>
              </a:solidFill>
            </a:rPr>
            <a:t>73% </a:t>
          </a:r>
          <a:r>
            <a:rPr lang="en-US" dirty="0"/>
            <a:t>of circuit clerks see SRLs daily</a:t>
          </a:r>
        </a:p>
      </dgm:t>
    </dgm:pt>
    <dgm:pt modelId="{56D4122C-7E5A-4A97-A799-B08DA7FEF182}" type="parTrans" cxnId="{79629136-39E2-4B0C-A5D9-AE97E828E2AA}">
      <dgm:prSet/>
      <dgm:spPr/>
      <dgm:t>
        <a:bodyPr/>
        <a:lstStyle/>
        <a:p>
          <a:endParaRPr lang="en-US"/>
        </a:p>
      </dgm:t>
    </dgm:pt>
    <dgm:pt modelId="{3F83ED79-6BBC-4068-88B4-15481B7210CD}" type="sibTrans" cxnId="{79629136-39E2-4B0C-A5D9-AE97E828E2AA}">
      <dgm:prSet/>
      <dgm:spPr/>
      <dgm:t>
        <a:bodyPr/>
        <a:lstStyle/>
        <a:p>
          <a:endParaRPr lang="en-US"/>
        </a:p>
      </dgm:t>
    </dgm:pt>
    <dgm:pt modelId="{A2090B30-9B39-45A6-A746-F18FBD01478C}">
      <dgm:prSet/>
      <dgm:spPr>
        <a:solidFill>
          <a:schemeClr val="accent1">
            <a:lumMod val="75000"/>
          </a:schemeClr>
        </a:solidFill>
      </dgm:spPr>
      <dgm:t>
        <a:bodyPr/>
        <a:lstStyle/>
        <a:p>
          <a:pPr rtl="0"/>
          <a:r>
            <a:rPr lang="en-US" b="1" dirty="0" smtClean="0"/>
            <a:t>SRLs In Ever Courtroom</a:t>
          </a:r>
          <a:endParaRPr lang="en-US" b="1" dirty="0"/>
        </a:p>
      </dgm:t>
    </dgm:pt>
    <dgm:pt modelId="{112BDDD6-DCD4-4528-9F2F-764CDE69F455}" type="parTrans" cxnId="{B281C48B-F78D-4CAF-A411-A319AD9247A9}">
      <dgm:prSet/>
      <dgm:spPr/>
      <dgm:t>
        <a:bodyPr/>
        <a:lstStyle/>
        <a:p>
          <a:endParaRPr lang="en-US"/>
        </a:p>
      </dgm:t>
    </dgm:pt>
    <dgm:pt modelId="{5AC5639D-7289-46C5-AB25-805A2BBD1C1E}" type="sibTrans" cxnId="{B281C48B-F78D-4CAF-A411-A319AD9247A9}">
      <dgm:prSet/>
      <dgm:spPr/>
      <dgm:t>
        <a:bodyPr/>
        <a:lstStyle/>
        <a:p>
          <a:endParaRPr lang="en-US"/>
        </a:p>
      </dgm:t>
    </dgm:pt>
    <dgm:pt modelId="{E8CB36FE-20F9-466A-93D4-522792490B01}">
      <dgm:prSet/>
      <dgm:spPr/>
      <dgm:t>
        <a:bodyPr/>
        <a:lstStyle/>
        <a:p>
          <a:pPr rtl="0"/>
          <a:r>
            <a:rPr lang="en-US" b="1" dirty="0">
              <a:solidFill>
                <a:schemeClr val="accent2">
                  <a:lumMod val="75000"/>
                </a:schemeClr>
              </a:solidFill>
            </a:rPr>
            <a:t>69% </a:t>
          </a:r>
          <a:r>
            <a:rPr lang="en-US" dirty="0"/>
            <a:t>of civil judges see SRLs daily</a:t>
          </a:r>
        </a:p>
      </dgm:t>
    </dgm:pt>
    <dgm:pt modelId="{C9ED32A0-3C25-4DEF-B2F2-1B3ED4F72CDF}" type="parTrans" cxnId="{554F984B-FEAC-48C0-9F42-45F8A7F465B4}">
      <dgm:prSet/>
      <dgm:spPr/>
      <dgm:t>
        <a:bodyPr/>
        <a:lstStyle/>
        <a:p>
          <a:endParaRPr lang="en-US"/>
        </a:p>
      </dgm:t>
    </dgm:pt>
    <dgm:pt modelId="{C717DA5A-E862-4A73-8F3F-944963173507}" type="sibTrans" cxnId="{554F984B-FEAC-48C0-9F42-45F8A7F465B4}">
      <dgm:prSet/>
      <dgm:spPr/>
      <dgm:t>
        <a:bodyPr/>
        <a:lstStyle/>
        <a:p>
          <a:endParaRPr lang="en-US"/>
        </a:p>
      </dgm:t>
    </dgm:pt>
    <dgm:pt modelId="{7C4E77E1-F797-40F2-9655-0E081D46B0A8}">
      <dgm:prSet/>
      <dgm:spPr>
        <a:solidFill>
          <a:schemeClr val="accent1">
            <a:lumMod val="75000"/>
          </a:schemeClr>
        </a:solidFill>
      </dgm:spPr>
      <dgm:t>
        <a:bodyPr/>
        <a:lstStyle/>
        <a:p>
          <a:pPr rtl="0"/>
          <a:r>
            <a:rPr lang="en-US" b="1" dirty="0" smtClean="0"/>
            <a:t>Most SRLs Don't Want To Be SRLs</a:t>
          </a:r>
          <a:endParaRPr lang="en-US" b="1" dirty="0"/>
        </a:p>
      </dgm:t>
    </dgm:pt>
    <dgm:pt modelId="{1C4BAF51-4350-4FB1-8AF3-CA3F1340F4FB}" type="parTrans" cxnId="{765D07D5-C17C-4B79-A468-EA8C6FE08BC1}">
      <dgm:prSet/>
      <dgm:spPr/>
      <dgm:t>
        <a:bodyPr/>
        <a:lstStyle/>
        <a:p>
          <a:endParaRPr lang="en-US"/>
        </a:p>
      </dgm:t>
    </dgm:pt>
    <dgm:pt modelId="{FF6DC4C4-1C2C-4B9A-9011-25C4E2C19677}" type="sibTrans" cxnId="{765D07D5-C17C-4B79-A468-EA8C6FE08BC1}">
      <dgm:prSet/>
      <dgm:spPr/>
      <dgm:t>
        <a:bodyPr/>
        <a:lstStyle/>
        <a:p>
          <a:endParaRPr lang="en-US"/>
        </a:p>
      </dgm:t>
    </dgm:pt>
    <dgm:pt modelId="{61CE2C17-959F-45DC-B5EF-9B65BF9F327D}">
      <dgm:prSet/>
      <dgm:spPr/>
      <dgm:t>
        <a:bodyPr/>
        <a:lstStyle/>
        <a:p>
          <a:pPr rtl="0"/>
          <a:r>
            <a:rPr lang="en-US" b="1" dirty="0">
              <a:solidFill>
                <a:schemeClr val="accent2">
                  <a:lumMod val="75000"/>
                </a:schemeClr>
              </a:solidFill>
            </a:rPr>
            <a:t>75% </a:t>
          </a:r>
          <a:r>
            <a:rPr lang="en-US" dirty="0"/>
            <a:t>of </a:t>
          </a:r>
          <a:r>
            <a:rPr lang="en-US" dirty="0" smtClean="0"/>
            <a:t>SRLs want </a:t>
          </a:r>
          <a:r>
            <a:rPr lang="en-US" dirty="0"/>
            <a:t>an attorney but </a:t>
          </a:r>
          <a:r>
            <a:rPr lang="en-US" dirty="0" smtClean="0"/>
            <a:t>cannot </a:t>
          </a:r>
          <a:r>
            <a:rPr lang="en-US" dirty="0"/>
            <a:t>find or afford one</a:t>
          </a:r>
        </a:p>
      </dgm:t>
    </dgm:pt>
    <dgm:pt modelId="{9C75FA73-0593-4124-B8A4-15B2DB3B5379}" type="parTrans" cxnId="{0C569D4C-E36C-4F55-B1FE-A325BFA9EBBE}">
      <dgm:prSet/>
      <dgm:spPr/>
      <dgm:t>
        <a:bodyPr/>
        <a:lstStyle/>
        <a:p>
          <a:endParaRPr lang="en-US"/>
        </a:p>
      </dgm:t>
    </dgm:pt>
    <dgm:pt modelId="{3A9E4F4F-FED7-4C8A-BB86-C50A0DCAF9A4}" type="sibTrans" cxnId="{0C569D4C-E36C-4F55-B1FE-A325BFA9EBBE}">
      <dgm:prSet/>
      <dgm:spPr/>
      <dgm:t>
        <a:bodyPr/>
        <a:lstStyle/>
        <a:p>
          <a:endParaRPr lang="en-US"/>
        </a:p>
      </dgm:t>
    </dgm:pt>
    <dgm:pt modelId="{8E73B683-A52F-446B-A733-909E710AE13C}" type="pres">
      <dgm:prSet presAssocID="{7B0334F6-FC46-429B-830A-E6DF483E6240}" presName="linear" presStyleCnt="0">
        <dgm:presLayoutVars>
          <dgm:dir/>
          <dgm:animLvl val="lvl"/>
          <dgm:resizeHandles val="exact"/>
        </dgm:presLayoutVars>
      </dgm:prSet>
      <dgm:spPr/>
      <dgm:t>
        <a:bodyPr/>
        <a:lstStyle/>
        <a:p>
          <a:endParaRPr lang="en-US"/>
        </a:p>
      </dgm:t>
    </dgm:pt>
    <dgm:pt modelId="{86FFBEBE-8F87-423F-986B-A38E0D585FCF}" type="pres">
      <dgm:prSet presAssocID="{4127FE8A-FF64-4A02-AD56-2E1443897AFF}" presName="parentLin" presStyleCnt="0"/>
      <dgm:spPr/>
      <dgm:t>
        <a:bodyPr/>
        <a:lstStyle/>
        <a:p>
          <a:endParaRPr lang="en-US"/>
        </a:p>
      </dgm:t>
    </dgm:pt>
    <dgm:pt modelId="{2B859746-3E34-4E85-AFF8-3D2E68F3E0B6}" type="pres">
      <dgm:prSet presAssocID="{4127FE8A-FF64-4A02-AD56-2E1443897AFF}" presName="parentLeftMargin" presStyleLbl="node1" presStyleIdx="0" presStyleCnt="4"/>
      <dgm:spPr/>
      <dgm:t>
        <a:bodyPr/>
        <a:lstStyle/>
        <a:p>
          <a:endParaRPr lang="en-US"/>
        </a:p>
      </dgm:t>
    </dgm:pt>
    <dgm:pt modelId="{0DA4AB51-F11C-4A13-A4C5-A3AF2F0F636F}" type="pres">
      <dgm:prSet presAssocID="{4127FE8A-FF64-4A02-AD56-2E1443897AFF}" presName="parentText" presStyleLbl="node1" presStyleIdx="0" presStyleCnt="4">
        <dgm:presLayoutVars>
          <dgm:chMax val="0"/>
          <dgm:bulletEnabled val="1"/>
        </dgm:presLayoutVars>
      </dgm:prSet>
      <dgm:spPr/>
      <dgm:t>
        <a:bodyPr/>
        <a:lstStyle/>
        <a:p>
          <a:endParaRPr lang="en-US"/>
        </a:p>
      </dgm:t>
    </dgm:pt>
    <dgm:pt modelId="{436BDAAD-1314-4FE8-8D9E-33B95276DBA3}" type="pres">
      <dgm:prSet presAssocID="{4127FE8A-FF64-4A02-AD56-2E1443897AFF}" presName="negativeSpace" presStyleCnt="0"/>
      <dgm:spPr/>
      <dgm:t>
        <a:bodyPr/>
        <a:lstStyle/>
        <a:p>
          <a:endParaRPr lang="en-US"/>
        </a:p>
      </dgm:t>
    </dgm:pt>
    <dgm:pt modelId="{48E98185-435C-48B9-88AE-B9D0DE0FA986}" type="pres">
      <dgm:prSet presAssocID="{4127FE8A-FF64-4A02-AD56-2E1443897AFF}" presName="childText" presStyleLbl="conFgAcc1" presStyleIdx="0" presStyleCnt="4">
        <dgm:presLayoutVars>
          <dgm:bulletEnabled val="1"/>
        </dgm:presLayoutVars>
      </dgm:prSet>
      <dgm:spPr/>
      <dgm:t>
        <a:bodyPr/>
        <a:lstStyle/>
        <a:p>
          <a:endParaRPr lang="en-US"/>
        </a:p>
      </dgm:t>
    </dgm:pt>
    <dgm:pt modelId="{242013D7-2E18-4B3E-9DAB-887C61BEAD13}" type="pres">
      <dgm:prSet presAssocID="{BD03E924-E848-491E-8856-186664DCA75D}" presName="spaceBetweenRectangles" presStyleCnt="0"/>
      <dgm:spPr/>
      <dgm:t>
        <a:bodyPr/>
        <a:lstStyle/>
        <a:p>
          <a:endParaRPr lang="en-US"/>
        </a:p>
      </dgm:t>
    </dgm:pt>
    <dgm:pt modelId="{6E895FE0-3D4D-4BFD-9514-B37919E90768}" type="pres">
      <dgm:prSet presAssocID="{9CFBF44E-DCA0-4072-92C2-484C57FDA9DE}" presName="parentLin" presStyleCnt="0"/>
      <dgm:spPr/>
      <dgm:t>
        <a:bodyPr/>
        <a:lstStyle/>
        <a:p>
          <a:endParaRPr lang="en-US"/>
        </a:p>
      </dgm:t>
    </dgm:pt>
    <dgm:pt modelId="{B72C69EB-1B9E-4914-9EB4-D48436255B9C}" type="pres">
      <dgm:prSet presAssocID="{9CFBF44E-DCA0-4072-92C2-484C57FDA9DE}" presName="parentLeftMargin" presStyleLbl="node1" presStyleIdx="0" presStyleCnt="4"/>
      <dgm:spPr/>
      <dgm:t>
        <a:bodyPr/>
        <a:lstStyle/>
        <a:p>
          <a:endParaRPr lang="en-US"/>
        </a:p>
      </dgm:t>
    </dgm:pt>
    <dgm:pt modelId="{D20A1DDB-197B-43B1-B780-402DEF8553D4}" type="pres">
      <dgm:prSet presAssocID="{9CFBF44E-DCA0-4072-92C2-484C57FDA9DE}" presName="parentText" presStyleLbl="node1" presStyleIdx="1" presStyleCnt="4">
        <dgm:presLayoutVars>
          <dgm:chMax val="0"/>
          <dgm:bulletEnabled val="1"/>
        </dgm:presLayoutVars>
      </dgm:prSet>
      <dgm:spPr/>
      <dgm:t>
        <a:bodyPr/>
        <a:lstStyle/>
        <a:p>
          <a:endParaRPr lang="en-US"/>
        </a:p>
      </dgm:t>
    </dgm:pt>
    <dgm:pt modelId="{1683AA53-C74F-463D-AF67-003A9BF22E9E}" type="pres">
      <dgm:prSet presAssocID="{9CFBF44E-DCA0-4072-92C2-484C57FDA9DE}" presName="negativeSpace" presStyleCnt="0"/>
      <dgm:spPr/>
      <dgm:t>
        <a:bodyPr/>
        <a:lstStyle/>
        <a:p>
          <a:endParaRPr lang="en-US"/>
        </a:p>
      </dgm:t>
    </dgm:pt>
    <dgm:pt modelId="{66552BF6-8810-4D71-A9CA-0C0595A4E725}" type="pres">
      <dgm:prSet presAssocID="{9CFBF44E-DCA0-4072-92C2-484C57FDA9DE}" presName="childText" presStyleLbl="conFgAcc1" presStyleIdx="1" presStyleCnt="4">
        <dgm:presLayoutVars>
          <dgm:bulletEnabled val="1"/>
        </dgm:presLayoutVars>
      </dgm:prSet>
      <dgm:spPr/>
      <dgm:t>
        <a:bodyPr/>
        <a:lstStyle/>
        <a:p>
          <a:endParaRPr lang="en-US"/>
        </a:p>
      </dgm:t>
    </dgm:pt>
    <dgm:pt modelId="{59F41C4A-964E-43AF-A351-2B11FF384C04}" type="pres">
      <dgm:prSet presAssocID="{F217F713-A87F-4753-914D-B68D83500297}" presName="spaceBetweenRectangles" presStyleCnt="0"/>
      <dgm:spPr/>
      <dgm:t>
        <a:bodyPr/>
        <a:lstStyle/>
        <a:p>
          <a:endParaRPr lang="en-US"/>
        </a:p>
      </dgm:t>
    </dgm:pt>
    <dgm:pt modelId="{4752CB2D-BDF8-47D6-9C2B-2B85C414BFFF}" type="pres">
      <dgm:prSet presAssocID="{A2090B30-9B39-45A6-A746-F18FBD01478C}" presName="parentLin" presStyleCnt="0"/>
      <dgm:spPr/>
      <dgm:t>
        <a:bodyPr/>
        <a:lstStyle/>
        <a:p>
          <a:endParaRPr lang="en-US"/>
        </a:p>
      </dgm:t>
    </dgm:pt>
    <dgm:pt modelId="{A44F3FE8-1C21-4D12-B09D-7E681E5E05CB}" type="pres">
      <dgm:prSet presAssocID="{A2090B30-9B39-45A6-A746-F18FBD01478C}" presName="parentLeftMargin" presStyleLbl="node1" presStyleIdx="1" presStyleCnt="4"/>
      <dgm:spPr/>
      <dgm:t>
        <a:bodyPr/>
        <a:lstStyle/>
        <a:p>
          <a:endParaRPr lang="en-US"/>
        </a:p>
      </dgm:t>
    </dgm:pt>
    <dgm:pt modelId="{3C3A3B03-8341-4A5D-85B7-661C625D3315}" type="pres">
      <dgm:prSet presAssocID="{A2090B30-9B39-45A6-A746-F18FBD01478C}" presName="parentText" presStyleLbl="node1" presStyleIdx="2" presStyleCnt="4">
        <dgm:presLayoutVars>
          <dgm:chMax val="0"/>
          <dgm:bulletEnabled val="1"/>
        </dgm:presLayoutVars>
      </dgm:prSet>
      <dgm:spPr/>
      <dgm:t>
        <a:bodyPr/>
        <a:lstStyle/>
        <a:p>
          <a:endParaRPr lang="en-US"/>
        </a:p>
      </dgm:t>
    </dgm:pt>
    <dgm:pt modelId="{28FE67B6-3FAF-4480-8283-4AAE782811A9}" type="pres">
      <dgm:prSet presAssocID="{A2090B30-9B39-45A6-A746-F18FBD01478C}" presName="negativeSpace" presStyleCnt="0"/>
      <dgm:spPr/>
      <dgm:t>
        <a:bodyPr/>
        <a:lstStyle/>
        <a:p>
          <a:endParaRPr lang="en-US"/>
        </a:p>
      </dgm:t>
    </dgm:pt>
    <dgm:pt modelId="{62C3BAA4-20EA-4239-BEA5-504D7ECFA663}" type="pres">
      <dgm:prSet presAssocID="{A2090B30-9B39-45A6-A746-F18FBD01478C}" presName="childText" presStyleLbl="conFgAcc1" presStyleIdx="2" presStyleCnt="4">
        <dgm:presLayoutVars>
          <dgm:bulletEnabled val="1"/>
        </dgm:presLayoutVars>
      </dgm:prSet>
      <dgm:spPr/>
      <dgm:t>
        <a:bodyPr/>
        <a:lstStyle/>
        <a:p>
          <a:endParaRPr lang="en-US"/>
        </a:p>
      </dgm:t>
    </dgm:pt>
    <dgm:pt modelId="{2275643E-3F9C-46ED-98D0-91B3732E17AE}" type="pres">
      <dgm:prSet presAssocID="{5AC5639D-7289-46C5-AB25-805A2BBD1C1E}" presName="spaceBetweenRectangles" presStyleCnt="0"/>
      <dgm:spPr/>
      <dgm:t>
        <a:bodyPr/>
        <a:lstStyle/>
        <a:p>
          <a:endParaRPr lang="en-US"/>
        </a:p>
      </dgm:t>
    </dgm:pt>
    <dgm:pt modelId="{596BB184-1DC8-4FBD-850A-F9502468755A}" type="pres">
      <dgm:prSet presAssocID="{7C4E77E1-F797-40F2-9655-0E081D46B0A8}" presName="parentLin" presStyleCnt="0"/>
      <dgm:spPr/>
      <dgm:t>
        <a:bodyPr/>
        <a:lstStyle/>
        <a:p>
          <a:endParaRPr lang="en-US"/>
        </a:p>
      </dgm:t>
    </dgm:pt>
    <dgm:pt modelId="{E927F072-1495-4229-A768-6F1F521C03A0}" type="pres">
      <dgm:prSet presAssocID="{7C4E77E1-F797-40F2-9655-0E081D46B0A8}" presName="parentLeftMargin" presStyleLbl="node1" presStyleIdx="2" presStyleCnt="4"/>
      <dgm:spPr/>
      <dgm:t>
        <a:bodyPr/>
        <a:lstStyle/>
        <a:p>
          <a:endParaRPr lang="en-US"/>
        </a:p>
      </dgm:t>
    </dgm:pt>
    <dgm:pt modelId="{E95387EC-F9EC-4A9E-B45A-D76E84264FA5}" type="pres">
      <dgm:prSet presAssocID="{7C4E77E1-F797-40F2-9655-0E081D46B0A8}" presName="parentText" presStyleLbl="node1" presStyleIdx="3" presStyleCnt="4" custScaleX="103310" custLinFactNeighborX="-26866" custLinFactNeighborY="4887">
        <dgm:presLayoutVars>
          <dgm:chMax val="0"/>
          <dgm:bulletEnabled val="1"/>
        </dgm:presLayoutVars>
      </dgm:prSet>
      <dgm:spPr/>
      <dgm:t>
        <a:bodyPr/>
        <a:lstStyle/>
        <a:p>
          <a:endParaRPr lang="en-US"/>
        </a:p>
      </dgm:t>
    </dgm:pt>
    <dgm:pt modelId="{2C688F42-43A6-4CAE-B546-B821950DF36F}" type="pres">
      <dgm:prSet presAssocID="{7C4E77E1-F797-40F2-9655-0E081D46B0A8}" presName="negativeSpace" presStyleCnt="0"/>
      <dgm:spPr/>
      <dgm:t>
        <a:bodyPr/>
        <a:lstStyle/>
        <a:p>
          <a:endParaRPr lang="en-US"/>
        </a:p>
      </dgm:t>
    </dgm:pt>
    <dgm:pt modelId="{317618BA-EBC1-4193-9F49-EA82CEF9871C}" type="pres">
      <dgm:prSet presAssocID="{7C4E77E1-F797-40F2-9655-0E081D46B0A8}" presName="childText" presStyleLbl="conFgAcc1" presStyleIdx="3" presStyleCnt="4" custLinFactNeighborX="-1587" custLinFactNeighborY="-18863">
        <dgm:presLayoutVars>
          <dgm:bulletEnabled val="1"/>
        </dgm:presLayoutVars>
      </dgm:prSet>
      <dgm:spPr/>
      <dgm:t>
        <a:bodyPr/>
        <a:lstStyle/>
        <a:p>
          <a:endParaRPr lang="en-US"/>
        </a:p>
      </dgm:t>
    </dgm:pt>
  </dgm:ptLst>
  <dgm:cxnLst>
    <dgm:cxn modelId="{BB8D4CC8-B862-4CC2-8B58-B0C60EBA25EA}" type="presOf" srcId="{9CFBF44E-DCA0-4072-92C2-484C57FDA9DE}" destId="{D20A1DDB-197B-43B1-B780-402DEF8553D4}" srcOrd="1" destOrd="0" presId="urn:microsoft.com/office/officeart/2005/8/layout/list1"/>
    <dgm:cxn modelId="{4DEC3FB0-E925-4D23-9420-87D7D331DD71}" type="presOf" srcId="{9CFBF44E-DCA0-4072-92C2-484C57FDA9DE}" destId="{B72C69EB-1B9E-4914-9EB4-D48436255B9C}" srcOrd="0" destOrd="0" presId="urn:microsoft.com/office/officeart/2005/8/layout/list1"/>
    <dgm:cxn modelId="{FA29D6F9-132B-4E46-82E1-07B7CF32884C}" type="presOf" srcId="{7C4E77E1-F797-40F2-9655-0E081D46B0A8}" destId="{E95387EC-F9EC-4A9E-B45A-D76E84264FA5}" srcOrd="1" destOrd="0" presId="urn:microsoft.com/office/officeart/2005/8/layout/list1"/>
    <dgm:cxn modelId="{4DA2E46E-CB20-449C-A2A5-74A4ABCD7F02}" type="presOf" srcId="{7C4E77E1-F797-40F2-9655-0E081D46B0A8}" destId="{E927F072-1495-4229-A768-6F1F521C03A0}" srcOrd="0" destOrd="0" presId="urn:microsoft.com/office/officeart/2005/8/layout/list1"/>
    <dgm:cxn modelId="{AA8EEE74-A5C6-4AFD-BE37-0123CE93DCC1}" type="presOf" srcId="{7B0334F6-FC46-429B-830A-E6DF483E6240}" destId="{8E73B683-A52F-446B-A733-909E710AE13C}" srcOrd="0" destOrd="0" presId="urn:microsoft.com/office/officeart/2005/8/layout/list1"/>
    <dgm:cxn modelId="{20BD5FD8-63E8-484D-B83F-16861421E0CB}" srcId="{7B0334F6-FC46-429B-830A-E6DF483E6240}" destId="{9CFBF44E-DCA0-4072-92C2-484C57FDA9DE}" srcOrd="1" destOrd="0" parTransId="{259B5756-F0D8-48F7-8AFA-56E129EE7EA9}" sibTransId="{F217F713-A87F-4753-914D-B68D83500297}"/>
    <dgm:cxn modelId="{79629136-39E2-4B0C-A5D9-AE97E828E2AA}" srcId="{9CFBF44E-DCA0-4072-92C2-484C57FDA9DE}" destId="{795E2A68-B664-4177-9B39-81547D0831E0}" srcOrd="0" destOrd="0" parTransId="{56D4122C-7E5A-4A97-A799-B08DA7FEF182}" sibTransId="{3F83ED79-6BBC-4068-88B4-15481B7210CD}"/>
    <dgm:cxn modelId="{72333542-B09A-4641-894A-F2C175426DFF}" type="presOf" srcId="{61CE2C17-959F-45DC-B5EF-9B65BF9F327D}" destId="{317618BA-EBC1-4193-9F49-EA82CEF9871C}" srcOrd="0" destOrd="0" presId="urn:microsoft.com/office/officeart/2005/8/layout/list1"/>
    <dgm:cxn modelId="{765D07D5-C17C-4B79-A468-EA8C6FE08BC1}" srcId="{7B0334F6-FC46-429B-830A-E6DF483E6240}" destId="{7C4E77E1-F797-40F2-9655-0E081D46B0A8}" srcOrd="3" destOrd="0" parTransId="{1C4BAF51-4350-4FB1-8AF3-CA3F1340F4FB}" sibTransId="{FF6DC4C4-1C2C-4B9A-9011-25C4E2C19677}"/>
    <dgm:cxn modelId="{416FF6EC-2F4F-4C7B-9B4F-C755C3B9CE56}" type="presOf" srcId="{7E596DE7-8322-4629-8DD6-22C2670DD71C}" destId="{48E98185-435C-48B9-88AE-B9D0DE0FA986}" srcOrd="0" destOrd="0" presId="urn:microsoft.com/office/officeart/2005/8/layout/list1"/>
    <dgm:cxn modelId="{B720772F-53EA-4D79-81EC-11516A76B7C2}" type="presOf" srcId="{4127FE8A-FF64-4A02-AD56-2E1443897AFF}" destId="{2B859746-3E34-4E85-AFF8-3D2E68F3E0B6}" srcOrd="0" destOrd="0" presId="urn:microsoft.com/office/officeart/2005/8/layout/list1"/>
    <dgm:cxn modelId="{0C569D4C-E36C-4F55-B1FE-A325BFA9EBBE}" srcId="{7C4E77E1-F797-40F2-9655-0E081D46B0A8}" destId="{61CE2C17-959F-45DC-B5EF-9B65BF9F327D}" srcOrd="0" destOrd="0" parTransId="{9C75FA73-0593-4124-B8A4-15B2DB3B5379}" sibTransId="{3A9E4F4F-FED7-4C8A-BB86-C50A0DCAF9A4}"/>
    <dgm:cxn modelId="{87E7DFAB-12F9-48ED-9D5D-CFCBB2653E88}" srcId="{7B0334F6-FC46-429B-830A-E6DF483E6240}" destId="{4127FE8A-FF64-4A02-AD56-2E1443897AFF}" srcOrd="0" destOrd="0" parTransId="{F183EB77-8A59-41DD-9B5A-9DA1F079D01E}" sibTransId="{BD03E924-E848-491E-8856-186664DCA75D}"/>
    <dgm:cxn modelId="{41DC5F54-CBD0-4A99-BCE4-B1D745B5558D}" type="presOf" srcId="{4127FE8A-FF64-4A02-AD56-2E1443897AFF}" destId="{0DA4AB51-F11C-4A13-A4C5-A3AF2F0F636F}" srcOrd="1" destOrd="0" presId="urn:microsoft.com/office/officeart/2005/8/layout/list1"/>
    <dgm:cxn modelId="{33A6F5B6-5773-42CA-9AA0-71325F39094A}" type="presOf" srcId="{E8CB36FE-20F9-466A-93D4-522792490B01}" destId="{62C3BAA4-20EA-4239-BEA5-504D7ECFA663}" srcOrd="0" destOrd="0" presId="urn:microsoft.com/office/officeart/2005/8/layout/list1"/>
    <dgm:cxn modelId="{554F984B-FEAC-48C0-9F42-45F8A7F465B4}" srcId="{A2090B30-9B39-45A6-A746-F18FBD01478C}" destId="{E8CB36FE-20F9-466A-93D4-522792490B01}" srcOrd="0" destOrd="0" parTransId="{C9ED32A0-3C25-4DEF-B2F2-1B3ED4F72CDF}" sibTransId="{C717DA5A-E862-4A73-8F3F-944963173507}"/>
    <dgm:cxn modelId="{5DBC7AA2-E8EE-44A9-A446-29EF2DF0FB1C}" type="presOf" srcId="{A2090B30-9B39-45A6-A746-F18FBD01478C}" destId="{A44F3FE8-1C21-4D12-B09D-7E681E5E05CB}" srcOrd="0" destOrd="0" presId="urn:microsoft.com/office/officeart/2005/8/layout/list1"/>
    <dgm:cxn modelId="{5EB36212-8FC9-46EF-B389-283382834E8B}" type="presOf" srcId="{795E2A68-B664-4177-9B39-81547D0831E0}" destId="{66552BF6-8810-4D71-A9CA-0C0595A4E725}" srcOrd="0" destOrd="0" presId="urn:microsoft.com/office/officeart/2005/8/layout/list1"/>
    <dgm:cxn modelId="{76D4577B-C2C0-4ABC-BDDD-72C3F2726FA2}" srcId="{4127FE8A-FF64-4A02-AD56-2E1443897AFF}" destId="{7E596DE7-8322-4629-8DD6-22C2670DD71C}" srcOrd="0" destOrd="0" parTransId="{1EAF8883-4142-4D02-B533-8397875AFAEF}" sibTransId="{74AAA04A-12B7-458D-BF35-AFC5E987D48B}"/>
    <dgm:cxn modelId="{CFACD655-C670-42B5-B7FA-194C34300B11}" type="presOf" srcId="{A2090B30-9B39-45A6-A746-F18FBD01478C}" destId="{3C3A3B03-8341-4A5D-85B7-661C625D3315}" srcOrd="1" destOrd="0" presId="urn:microsoft.com/office/officeart/2005/8/layout/list1"/>
    <dgm:cxn modelId="{B281C48B-F78D-4CAF-A411-A319AD9247A9}" srcId="{7B0334F6-FC46-429B-830A-E6DF483E6240}" destId="{A2090B30-9B39-45A6-A746-F18FBD01478C}" srcOrd="2" destOrd="0" parTransId="{112BDDD6-DCD4-4528-9F2F-764CDE69F455}" sibTransId="{5AC5639D-7289-46C5-AB25-805A2BBD1C1E}"/>
    <dgm:cxn modelId="{DD41C333-295E-441C-81B0-97256C585A4D}" type="presParOf" srcId="{8E73B683-A52F-446B-A733-909E710AE13C}" destId="{86FFBEBE-8F87-423F-986B-A38E0D585FCF}" srcOrd="0" destOrd="0" presId="urn:microsoft.com/office/officeart/2005/8/layout/list1"/>
    <dgm:cxn modelId="{8A4EDC94-12B5-46BF-9F97-3660EE73210C}" type="presParOf" srcId="{86FFBEBE-8F87-423F-986B-A38E0D585FCF}" destId="{2B859746-3E34-4E85-AFF8-3D2E68F3E0B6}" srcOrd="0" destOrd="0" presId="urn:microsoft.com/office/officeart/2005/8/layout/list1"/>
    <dgm:cxn modelId="{15B9C6FF-7A0F-4379-9B5D-E0812A0C26EE}" type="presParOf" srcId="{86FFBEBE-8F87-423F-986B-A38E0D585FCF}" destId="{0DA4AB51-F11C-4A13-A4C5-A3AF2F0F636F}" srcOrd="1" destOrd="0" presId="urn:microsoft.com/office/officeart/2005/8/layout/list1"/>
    <dgm:cxn modelId="{E8D4284F-FAF7-4D8B-B230-6B9E02EDE9E1}" type="presParOf" srcId="{8E73B683-A52F-446B-A733-909E710AE13C}" destId="{436BDAAD-1314-4FE8-8D9E-33B95276DBA3}" srcOrd="1" destOrd="0" presId="urn:microsoft.com/office/officeart/2005/8/layout/list1"/>
    <dgm:cxn modelId="{B14C660F-7DFB-4124-890C-F96AABECFC39}" type="presParOf" srcId="{8E73B683-A52F-446B-A733-909E710AE13C}" destId="{48E98185-435C-48B9-88AE-B9D0DE0FA986}" srcOrd="2" destOrd="0" presId="urn:microsoft.com/office/officeart/2005/8/layout/list1"/>
    <dgm:cxn modelId="{5AC70F94-8D7C-4CE1-8768-8B0A7ED2A8B3}" type="presParOf" srcId="{8E73B683-A52F-446B-A733-909E710AE13C}" destId="{242013D7-2E18-4B3E-9DAB-887C61BEAD13}" srcOrd="3" destOrd="0" presId="urn:microsoft.com/office/officeart/2005/8/layout/list1"/>
    <dgm:cxn modelId="{1640CFE5-C56B-494A-AA92-35316376ED23}" type="presParOf" srcId="{8E73B683-A52F-446B-A733-909E710AE13C}" destId="{6E895FE0-3D4D-4BFD-9514-B37919E90768}" srcOrd="4" destOrd="0" presId="urn:microsoft.com/office/officeart/2005/8/layout/list1"/>
    <dgm:cxn modelId="{46F8F202-61C8-4887-9993-EFEEF94160C6}" type="presParOf" srcId="{6E895FE0-3D4D-4BFD-9514-B37919E90768}" destId="{B72C69EB-1B9E-4914-9EB4-D48436255B9C}" srcOrd="0" destOrd="0" presId="urn:microsoft.com/office/officeart/2005/8/layout/list1"/>
    <dgm:cxn modelId="{75A9E79D-253D-4996-9B3E-0B46A60E8AA9}" type="presParOf" srcId="{6E895FE0-3D4D-4BFD-9514-B37919E90768}" destId="{D20A1DDB-197B-43B1-B780-402DEF8553D4}" srcOrd="1" destOrd="0" presId="urn:microsoft.com/office/officeart/2005/8/layout/list1"/>
    <dgm:cxn modelId="{B9420891-FF7F-42F0-8E68-617E6908C803}" type="presParOf" srcId="{8E73B683-A52F-446B-A733-909E710AE13C}" destId="{1683AA53-C74F-463D-AF67-003A9BF22E9E}" srcOrd="5" destOrd="0" presId="urn:microsoft.com/office/officeart/2005/8/layout/list1"/>
    <dgm:cxn modelId="{1D2C3AF6-E76D-478D-B5F0-74B0978A9B53}" type="presParOf" srcId="{8E73B683-A52F-446B-A733-909E710AE13C}" destId="{66552BF6-8810-4D71-A9CA-0C0595A4E725}" srcOrd="6" destOrd="0" presId="urn:microsoft.com/office/officeart/2005/8/layout/list1"/>
    <dgm:cxn modelId="{7F7E3535-9C83-4CE1-86B1-AB238A61C291}" type="presParOf" srcId="{8E73B683-A52F-446B-A733-909E710AE13C}" destId="{59F41C4A-964E-43AF-A351-2B11FF384C04}" srcOrd="7" destOrd="0" presId="urn:microsoft.com/office/officeart/2005/8/layout/list1"/>
    <dgm:cxn modelId="{AB99F19A-59D0-4510-A212-82B4E218DD89}" type="presParOf" srcId="{8E73B683-A52F-446B-A733-909E710AE13C}" destId="{4752CB2D-BDF8-47D6-9C2B-2B85C414BFFF}" srcOrd="8" destOrd="0" presId="urn:microsoft.com/office/officeart/2005/8/layout/list1"/>
    <dgm:cxn modelId="{7870E668-188B-47F4-AEAA-EA69AF84CAD8}" type="presParOf" srcId="{4752CB2D-BDF8-47D6-9C2B-2B85C414BFFF}" destId="{A44F3FE8-1C21-4D12-B09D-7E681E5E05CB}" srcOrd="0" destOrd="0" presId="urn:microsoft.com/office/officeart/2005/8/layout/list1"/>
    <dgm:cxn modelId="{5C334F0E-3A5E-47A5-B922-816E31841F13}" type="presParOf" srcId="{4752CB2D-BDF8-47D6-9C2B-2B85C414BFFF}" destId="{3C3A3B03-8341-4A5D-85B7-661C625D3315}" srcOrd="1" destOrd="0" presId="urn:microsoft.com/office/officeart/2005/8/layout/list1"/>
    <dgm:cxn modelId="{2E6BA6CA-76B7-4145-BDA9-46FC2DA18477}" type="presParOf" srcId="{8E73B683-A52F-446B-A733-909E710AE13C}" destId="{28FE67B6-3FAF-4480-8283-4AAE782811A9}" srcOrd="9" destOrd="0" presId="urn:microsoft.com/office/officeart/2005/8/layout/list1"/>
    <dgm:cxn modelId="{41CEE2B9-9C7C-4ED5-BA23-FEBAF88663CD}" type="presParOf" srcId="{8E73B683-A52F-446B-A733-909E710AE13C}" destId="{62C3BAA4-20EA-4239-BEA5-504D7ECFA663}" srcOrd="10" destOrd="0" presId="urn:microsoft.com/office/officeart/2005/8/layout/list1"/>
    <dgm:cxn modelId="{D8E04FFB-48AB-4210-AE6B-82E92867264C}" type="presParOf" srcId="{8E73B683-A52F-446B-A733-909E710AE13C}" destId="{2275643E-3F9C-46ED-98D0-91B3732E17AE}" srcOrd="11" destOrd="0" presId="urn:microsoft.com/office/officeart/2005/8/layout/list1"/>
    <dgm:cxn modelId="{4599B70B-F088-424D-99FA-D45D09491578}" type="presParOf" srcId="{8E73B683-A52F-446B-A733-909E710AE13C}" destId="{596BB184-1DC8-4FBD-850A-F9502468755A}" srcOrd="12" destOrd="0" presId="urn:microsoft.com/office/officeart/2005/8/layout/list1"/>
    <dgm:cxn modelId="{24DC9879-C730-4662-850C-58A8A0DD5A63}" type="presParOf" srcId="{596BB184-1DC8-4FBD-850A-F9502468755A}" destId="{E927F072-1495-4229-A768-6F1F521C03A0}" srcOrd="0" destOrd="0" presId="urn:microsoft.com/office/officeart/2005/8/layout/list1"/>
    <dgm:cxn modelId="{14B308FB-6573-4401-9E0C-71F05AA49D35}" type="presParOf" srcId="{596BB184-1DC8-4FBD-850A-F9502468755A}" destId="{E95387EC-F9EC-4A9E-B45A-D76E84264FA5}" srcOrd="1" destOrd="0" presId="urn:microsoft.com/office/officeart/2005/8/layout/list1"/>
    <dgm:cxn modelId="{15FA39F2-AE15-4AAE-9CC2-F159043892C6}" type="presParOf" srcId="{8E73B683-A52F-446B-A733-909E710AE13C}" destId="{2C688F42-43A6-4CAE-B546-B821950DF36F}" srcOrd="13" destOrd="0" presId="urn:microsoft.com/office/officeart/2005/8/layout/list1"/>
    <dgm:cxn modelId="{7BC0555C-ACA5-47B6-B456-48784A92F50B}" type="presParOf" srcId="{8E73B683-A52F-446B-A733-909E710AE13C}" destId="{317618BA-EBC1-4193-9F49-EA82CEF9871C}"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B992B7-C895-415E-B798-2DFFD3CCC606}"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C036AB57-58E3-491E-AFE7-8C762FDF05EB}">
      <dgm:prSet phldrT="[Text]"/>
      <dgm:spPr/>
      <dgm:t>
        <a:bodyPr/>
        <a:lstStyle/>
        <a:p>
          <a:endParaRPr lang="en-US" dirty="0"/>
        </a:p>
      </dgm:t>
    </dgm:pt>
    <dgm:pt modelId="{D681C2E2-CEA8-49CE-9832-DF9418152D4D}" type="parTrans" cxnId="{4F2318F7-E3B5-43E4-ADCF-2A3993F86ED4}">
      <dgm:prSet/>
      <dgm:spPr/>
      <dgm:t>
        <a:bodyPr/>
        <a:lstStyle/>
        <a:p>
          <a:endParaRPr lang="en-US"/>
        </a:p>
      </dgm:t>
    </dgm:pt>
    <dgm:pt modelId="{9EE1761D-3067-43C7-8581-786518387F04}" type="sibTrans" cxnId="{4F2318F7-E3B5-43E4-ADCF-2A3993F86ED4}">
      <dgm:prSet/>
      <dgm:spPr/>
      <dgm:t>
        <a:bodyPr/>
        <a:lstStyle/>
        <a:p>
          <a:endParaRPr lang="en-US"/>
        </a:p>
      </dgm:t>
    </dgm:pt>
    <dgm:pt modelId="{1BDF4760-74BF-4FA4-8219-50ADE25E2A31}">
      <dgm:prSet/>
      <dgm:spPr/>
      <dgm:t>
        <a:bodyPr/>
        <a:lstStyle/>
        <a:p>
          <a:pPr rtl="0"/>
          <a:r>
            <a:rPr lang="en-US" dirty="0" smtClean="0"/>
            <a:t>Legal Jargon</a:t>
          </a:r>
          <a:endParaRPr lang="en-US" dirty="0"/>
        </a:p>
      </dgm:t>
    </dgm:pt>
    <dgm:pt modelId="{CA0ABF36-62C3-4876-9D48-8BD441DFC968}" type="parTrans" cxnId="{FC4AC8C0-0210-4571-AD7A-61B355AFA9A6}">
      <dgm:prSet/>
      <dgm:spPr/>
      <dgm:t>
        <a:bodyPr/>
        <a:lstStyle/>
        <a:p>
          <a:endParaRPr lang="en-US"/>
        </a:p>
      </dgm:t>
    </dgm:pt>
    <dgm:pt modelId="{4DDF0C4F-421E-45B6-8615-7EB62535F2FF}" type="sibTrans" cxnId="{FC4AC8C0-0210-4571-AD7A-61B355AFA9A6}">
      <dgm:prSet/>
      <dgm:spPr/>
      <dgm:t>
        <a:bodyPr/>
        <a:lstStyle/>
        <a:p>
          <a:endParaRPr lang="en-US"/>
        </a:p>
      </dgm:t>
    </dgm:pt>
    <dgm:pt modelId="{A14A09F9-79BF-4858-B546-38F69A392F79}">
      <dgm:prSet/>
      <dgm:spPr/>
      <dgm:t>
        <a:bodyPr/>
        <a:lstStyle/>
        <a:p>
          <a:pPr rtl="0"/>
          <a:r>
            <a:rPr lang="en-US" dirty="0" smtClean="0"/>
            <a:t>Complicated Procedures</a:t>
          </a:r>
          <a:endParaRPr lang="en-US" dirty="0"/>
        </a:p>
      </dgm:t>
    </dgm:pt>
    <dgm:pt modelId="{3AB79288-4E23-4C00-A58B-E129D453E5D1}" type="parTrans" cxnId="{697AA96F-6070-4AC3-99C7-162715F5C8F2}">
      <dgm:prSet/>
      <dgm:spPr/>
      <dgm:t>
        <a:bodyPr/>
        <a:lstStyle/>
        <a:p>
          <a:endParaRPr lang="en-US"/>
        </a:p>
      </dgm:t>
    </dgm:pt>
    <dgm:pt modelId="{59B2CD9F-6120-42E6-A38B-B46828067086}" type="sibTrans" cxnId="{697AA96F-6070-4AC3-99C7-162715F5C8F2}">
      <dgm:prSet/>
      <dgm:spPr/>
      <dgm:t>
        <a:bodyPr/>
        <a:lstStyle/>
        <a:p>
          <a:endParaRPr lang="en-US"/>
        </a:p>
      </dgm:t>
    </dgm:pt>
    <dgm:pt modelId="{9F99089B-EB35-4DDF-A94C-2282CE94D9B8}">
      <dgm:prSet/>
      <dgm:spPr/>
      <dgm:t>
        <a:bodyPr/>
        <a:lstStyle/>
        <a:p>
          <a:pPr rtl="0"/>
          <a:r>
            <a:rPr lang="en-US" dirty="0" smtClean="0"/>
            <a:t>Confusing Forms</a:t>
          </a:r>
          <a:endParaRPr lang="en-US" dirty="0"/>
        </a:p>
      </dgm:t>
    </dgm:pt>
    <dgm:pt modelId="{E8B4A299-5B63-483A-91D5-3D9C5C7B81D3}" type="parTrans" cxnId="{5F9F9384-2B00-4173-AAA6-53945B0DC3DE}">
      <dgm:prSet/>
      <dgm:spPr/>
      <dgm:t>
        <a:bodyPr/>
        <a:lstStyle/>
        <a:p>
          <a:endParaRPr lang="en-US"/>
        </a:p>
      </dgm:t>
    </dgm:pt>
    <dgm:pt modelId="{BBB81EA4-E94F-4EA4-A291-BC7794DFE3CC}" type="sibTrans" cxnId="{5F9F9384-2B00-4173-AAA6-53945B0DC3DE}">
      <dgm:prSet/>
      <dgm:spPr/>
      <dgm:t>
        <a:bodyPr/>
        <a:lstStyle/>
        <a:p>
          <a:endParaRPr lang="en-US"/>
        </a:p>
      </dgm:t>
    </dgm:pt>
    <dgm:pt modelId="{7FC6DC4B-3B69-460A-879B-CA333B210874}">
      <dgm:prSet/>
      <dgm:spPr/>
      <dgm:t>
        <a:bodyPr/>
        <a:lstStyle/>
        <a:p>
          <a:pPr rtl="0"/>
          <a:r>
            <a:rPr lang="en-US" dirty="0" smtClean="0"/>
            <a:t>Opposing Counsel</a:t>
          </a:r>
          <a:endParaRPr lang="en-US" dirty="0"/>
        </a:p>
      </dgm:t>
    </dgm:pt>
    <dgm:pt modelId="{65DF1127-F641-414A-86C7-FE979A7D6A42}" type="parTrans" cxnId="{1C79E9A0-EC10-4FAC-A2F2-84D18C5A10DC}">
      <dgm:prSet/>
      <dgm:spPr/>
      <dgm:t>
        <a:bodyPr/>
        <a:lstStyle/>
        <a:p>
          <a:endParaRPr lang="en-US"/>
        </a:p>
      </dgm:t>
    </dgm:pt>
    <dgm:pt modelId="{B01903D8-0820-4F58-BAA6-3187F68AA3F5}" type="sibTrans" cxnId="{1C79E9A0-EC10-4FAC-A2F2-84D18C5A10DC}">
      <dgm:prSet/>
      <dgm:spPr/>
      <dgm:t>
        <a:bodyPr/>
        <a:lstStyle/>
        <a:p>
          <a:endParaRPr lang="en-US"/>
        </a:p>
      </dgm:t>
    </dgm:pt>
    <dgm:pt modelId="{0953B871-6C3E-4CE3-810D-3E32626A108C}">
      <dgm:prSet phldrT="[Text]"/>
      <dgm:spPr/>
      <dgm:t>
        <a:bodyPr/>
        <a:lstStyle/>
        <a:p>
          <a:endParaRPr lang="en-US" dirty="0"/>
        </a:p>
      </dgm:t>
    </dgm:pt>
    <dgm:pt modelId="{5AF642F2-163F-42F7-9705-5ED6C2F514E6}" type="parTrans" cxnId="{1113ADB5-D4B9-4D3C-9F8C-E7BFD2C89082}">
      <dgm:prSet/>
      <dgm:spPr/>
      <dgm:t>
        <a:bodyPr/>
        <a:lstStyle/>
        <a:p>
          <a:endParaRPr lang="en-US"/>
        </a:p>
      </dgm:t>
    </dgm:pt>
    <dgm:pt modelId="{453F03F9-A534-4E6B-830A-B38D3EC98E5C}" type="sibTrans" cxnId="{1113ADB5-D4B9-4D3C-9F8C-E7BFD2C89082}">
      <dgm:prSet/>
      <dgm:spPr/>
      <dgm:t>
        <a:bodyPr/>
        <a:lstStyle/>
        <a:p>
          <a:endParaRPr lang="en-US"/>
        </a:p>
      </dgm:t>
    </dgm:pt>
    <dgm:pt modelId="{D3F382C7-CF11-4C17-8E78-DBC11F9B64A8}">
      <dgm:prSet phldrT="[Text]"/>
      <dgm:spPr/>
      <dgm:t>
        <a:bodyPr/>
        <a:lstStyle/>
        <a:p>
          <a:r>
            <a:rPr lang="en-US" dirty="0" smtClean="0"/>
            <a:t>Crowded Courtrooms</a:t>
          </a:r>
          <a:endParaRPr lang="en-US" dirty="0"/>
        </a:p>
      </dgm:t>
    </dgm:pt>
    <dgm:pt modelId="{6E8D768B-C85C-40FA-94BB-35DD8E4398E5}" type="parTrans" cxnId="{17ACF6F9-C962-4199-8083-8A36D02291B5}">
      <dgm:prSet/>
      <dgm:spPr/>
      <dgm:t>
        <a:bodyPr/>
        <a:lstStyle/>
        <a:p>
          <a:endParaRPr lang="en-US"/>
        </a:p>
      </dgm:t>
    </dgm:pt>
    <dgm:pt modelId="{4B303927-6F13-4186-BE72-1C9847ABC389}" type="sibTrans" cxnId="{17ACF6F9-C962-4199-8083-8A36D02291B5}">
      <dgm:prSet/>
      <dgm:spPr/>
      <dgm:t>
        <a:bodyPr/>
        <a:lstStyle/>
        <a:p>
          <a:endParaRPr lang="en-US"/>
        </a:p>
      </dgm:t>
    </dgm:pt>
    <dgm:pt modelId="{83A9ACE2-9C8F-4E94-9291-543DDDBB5D10}">
      <dgm:prSet phldrT="[Text]"/>
      <dgm:spPr>
        <a:solidFill>
          <a:schemeClr val="accent1"/>
        </a:solidFill>
      </dgm:spPr>
      <dgm:t>
        <a:bodyPr/>
        <a:lstStyle/>
        <a:p>
          <a:r>
            <a:rPr lang="en-US" dirty="0" smtClean="0"/>
            <a:t>High Stakes Conflicts</a:t>
          </a:r>
          <a:endParaRPr lang="en-US" dirty="0"/>
        </a:p>
      </dgm:t>
    </dgm:pt>
    <dgm:pt modelId="{AD63B7BC-BC2E-4677-95F2-4515E6871437}" type="parTrans" cxnId="{C4D89CAB-6FFE-42F5-A82B-F08EADEED292}">
      <dgm:prSet/>
      <dgm:spPr>
        <a:solidFill>
          <a:schemeClr val="accent1"/>
        </a:solidFill>
      </dgm:spPr>
      <dgm:t>
        <a:bodyPr/>
        <a:lstStyle/>
        <a:p>
          <a:endParaRPr lang="en-US"/>
        </a:p>
      </dgm:t>
    </dgm:pt>
    <dgm:pt modelId="{BBEC5D40-BE44-4F74-BE93-859483B91E98}" type="sibTrans" cxnId="{C4D89CAB-6FFE-42F5-A82B-F08EADEED292}">
      <dgm:prSet/>
      <dgm:spPr/>
      <dgm:t>
        <a:bodyPr/>
        <a:lstStyle/>
        <a:p>
          <a:endParaRPr lang="en-US"/>
        </a:p>
      </dgm:t>
    </dgm:pt>
    <dgm:pt modelId="{4461D02E-CB37-4579-B447-AAF0E5A8E8F0}" type="pres">
      <dgm:prSet presAssocID="{84B992B7-C895-415E-B798-2DFFD3CCC606}" presName="cycle" presStyleCnt="0">
        <dgm:presLayoutVars>
          <dgm:chMax val="1"/>
          <dgm:dir/>
          <dgm:animLvl val="ctr"/>
          <dgm:resizeHandles val="exact"/>
        </dgm:presLayoutVars>
      </dgm:prSet>
      <dgm:spPr/>
      <dgm:t>
        <a:bodyPr/>
        <a:lstStyle/>
        <a:p>
          <a:endParaRPr lang="en-US"/>
        </a:p>
      </dgm:t>
    </dgm:pt>
    <dgm:pt modelId="{DBC49014-8514-4B01-8C84-DD2754C605B7}" type="pres">
      <dgm:prSet presAssocID="{C036AB57-58E3-491E-AFE7-8C762FDF05EB}" presName="centerShape" presStyleLbl="node0" presStyleIdx="0" presStyleCnt="1"/>
      <dgm:spPr/>
      <dgm:t>
        <a:bodyPr/>
        <a:lstStyle/>
        <a:p>
          <a:endParaRPr lang="en-US"/>
        </a:p>
      </dgm:t>
    </dgm:pt>
    <dgm:pt modelId="{C7847687-0FEA-4552-B031-69340F154EAD}" type="pres">
      <dgm:prSet presAssocID="{CA0ABF36-62C3-4876-9D48-8BD441DFC968}" presName="parTrans" presStyleLbl="bgSibTrans2D1" presStyleIdx="0" presStyleCnt="6"/>
      <dgm:spPr/>
      <dgm:t>
        <a:bodyPr/>
        <a:lstStyle/>
        <a:p>
          <a:endParaRPr lang="en-US"/>
        </a:p>
      </dgm:t>
    </dgm:pt>
    <dgm:pt modelId="{F1B2DC93-8D1C-4889-8022-2444EC937E02}" type="pres">
      <dgm:prSet presAssocID="{1BDF4760-74BF-4FA4-8219-50ADE25E2A31}" presName="node" presStyleLbl="node1" presStyleIdx="0" presStyleCnt="6">
        <dgm:presLayoutVars>
          <dgm:bulletEnabled val="1"/>
        </dgm:presLayoutVars>
      </dgm:prSet>
      <dgm:spPr/>
      <dgm:t>
        <a:bodyPr/>
        <a:lstStyle/>
        <a:p>
          <a:endParaRPr lang="en-US"/>
        </a:p>
      </dgm:t>
    </dgm:pt>
    <dgm:pt modelId="{DB0C2A50-086B-471D-9E3E-464F9020484D}" type="pres">
      <dgm:prSet presAssocID="{3AB79288-4E23-4C00-A58B-E129D453E5D1}" presName="parTrans" presStyleLbl="bgSibTrans2D1" presStyleIdx="1" presStyleCnt="6"/>
      <dgm:spPr/>
      <dgm:t>
        <a:bodyPr/>
        <a:lstStyle/>
        <a:p>
          <a:endParaRPr lang="en-US"/>
        </a:p>
      </dgm:t>
    </dgm:pt>
    <dgm:pt modelId="{68AF5E51-DD04-44BF-84C3-3CFA5304C703}" type="pres">
      <dgm:prSet presAssocID="{A14A09F9-79BF-4858-B546-38F69A392F79}" presName="node" presStyleLbl="node1" presStyleIdx="1" presStyleCnt="6">
        <dgm:presLayoutVars>
          <dgm:bulletEnabled val="1"/>
        </dgm:presLayoutVars>
      </dgm:prSet>
      <dgm:spPr/>
      <dgm:t>
        <a:bodyPr/>
        <a:lstStyle/>
        <a:p>
          <a:endParaRPr lang="en-US"/>
        </a:p>
      </dgm:t>
    </dgm:pt>
    <dgm:pt modelId="{F68F3C92-73AC-41C2-9061-9B3DFE019D13}" type="pres">
      <dgm:prSet presAssocID="{E8B4A299-5B63-483A-91D5-3D9C5C7B81D3}" presName="parTrans" presStyleLbl="bgSibTrans2D1" presStyleIdx="2" presStyleCnt="6"/>
      <dgm:spPr/>
      <dgm:t>
        <a:bodyPr/>
        <a:lstStyle/>
        <a:p>
          <a:endParaRPr lang="en-US"/>
        </a:p>
      </dgm:t>
    </dgm:pt>
    <dgm:pt modelId="{ACDD9DB8-37AD-4C72-9D9C-EF28674DA814}" type="pres">
      <dgm:prSet presAssocID="{9F99089B-EB35-4DDF-A94C-2282CE94D9B8}" presName="node" presStyleLbl="node1" presStyleIdx="2" presStyleCnt="6">
        <dgm:presLayoutVars>
          <dgm:bulletEnabled val="1"/>
        </dgm:presLayoutVars>
      </dgm:prSet>
      <dgm:spPr/>
      <dgm:t>
        <a:bodyPr/>
        <a:lstStyle/>
        <a:p>
          <a:endParaRPr lang="en-US"/>
        </a:p>
      </dgm:t>
    </dgm:pt>
    <dgm:pt modelId="{B817ED32-3F62-4564-BA98-C64E438D6BE6}" type="pres">
      <dgm:prSet presAssocID="{65DF1127-F641-414A-86C7-FE979A7D6A42}" presName="parTrans" presStyleLbl="bgSibTrans2D1" presStyleIdx="3" presStyleCnt="6"/>
      <dgm:spPr/>
      <dgm:t>
        <a:bodyPr/>
        <a:lstStyle/>
        <a:p>
          <a:endParaRPr lang="en-US"/>
        </a:p>
      </dgm:t>
    </dgm:pt>
    <dgm:pt modelId="{CCA4A312-1E41-46F9-9BCC-A1BBC5CDDF8B}" type="pres">
      <dgm:prSet presAssocID="{7FC6DC4B-3B69-460A-879B-CA333B210874}" presName="node" presStyleLbl="node1" presStyleIdx="3" presStyleCnt="6">
        <dgm:presLayoutVars>
          <dgm:bulletEnabled val="1"/>
        </dgm:presLayoutVars>
      </dgm:prSet>
      <dgm:spPr/>
      <dgm:t>
        <a:bodyPr/>
        <a:lstStyle/>
        <a:p>
          <a:endParaRPr lang="en-US"/>
        </a:p>
      </dgm:t>
    </dgm:pt>
    <dgm:pt modelId="{02096455-5E3A-4758-8DB9-B2DFF7614391}" type="pres">
      <dgm:prSet presAssocID="{6E8D768B-C85C-40FA-94BB-35DD8E4398E5}" presName="parTrans" presStyleLbl="bgSibTrans2D1" presStyleIdx="4" presStyleCnt="6"/>
      <dgm:spPr/>
      <dgm:t>
        <a:bodyPr/>
        <a:lstStyle/>
        <a:p>
          <a:endParaRPr lang="en-US"/>
        </a:p>
      </dgm:t>
    </dgm:pt>
    <dgm:pt modelId="{1125240A-DFE4-4E5C-A7BF-A214649D6FDC}" type="pres">
      <dgm:prSet presAssocID="{D3F382C7-CF11-4C17-8E78-DBC11F9B64A8}" presName="node" presStyleLbl="node1" presStyleIdx="4" presStyleCnt="6">
        <dgm:presLayoutVars>
          <dgm:bulletEnabled val="1"/>
        </dgm:presLayoutVars>
      </dgm:prSet>
      <dgm:spPr/>
      <dgm:t>
        <a:bodyPr/>
        <a:lstStyle/>
        <a:p>
          <a:endParaRPr lang="en-US"/>
        </a:p>
      </dgm:t>
    </dgm:pt>
    <dgm:pt modelId="{9E22D326-8AD9-444B-BC83-B15898F44644}" type="pres">
      <dgm:prSet presAssocID="{AD63B7BC-BC2E-4677-95F2-4515E6871437}" presName="parTrans" presStyleLbl="bgSibTrans2D1" presStyleIdx="5" presStyleCnt="6"/>
      <dgm:spPr/>
      <dgm:t>
        <a:bodyPr/>
        <a:lstStyle/>
        <a:p>
          <a:endParaRPr lang="en-US"/>
        </a:p>
      </dgm:t>
    </dgm:pt>
    <dgm:pt modelId="{270BFD8F-5E1C-4D54-859C-210EA82C9002}" type="pres">
      <dgm:prSet presAssocID="{83A9ACE2-9C8F-4E94-9291-543DDDBB5D10}" presName="node" presStyleLbl="node1" presStyleIdx="5" presStyleCnt="6">
        <dgm:presLayoutVars>
          <dgm:bulletEnabled val="1"/>
        </dgm:presLayoutVars>
      </dgm:prSet>
      <dgm:spPr/>
      <dgm:t>
        <a:bodyPr/>
        <a:lstStyle/>
        <a:p>
          <a:endParaRPr lang="en-US"/>
        </a:p>
      </dgm:t>
    </dgm:pt>
  </dgm:ptLst>
  <dgm:cxnLst>
    <dgm:cxn modelId="{4F2318F7-E3B5-43E4-ADCF-2A3993F86ED4}" srcId="{84B992B7-C895-415E-B798-2DFFD3CCC606}" destId="{C036AB57-58E3-491E-AFE7-8C762FDF05EB}" srcOrd="0" destOrd="0" parTransId="{D681C2E2-CEA8-49CE-9832-DF9418152D4D}" sibTransId="{9EE1761D-3067-43C7-8581-786518387F04}"/>
    <dgm:cxn modelId="{C02EE17F-501A-468C-80D6-10259A32BC3C}" type="presOf" srcId="{E8B4A299-5B63-483A-91D5-3D9C5C7B81D3}" destId="{F68F3C92-73AC-41C2-9061-9B3DFE019D13}" srcOrd="0" destOrd="0" presId="urn:microsoft.com/office/officeart/2005/8/layout/radial4"/>
    <dgm:cxn modelId="{8D41EA92-2EB7-4B77-AB8E-5F1099E8E5E6}" type="presOf" srcId="{3AB79288-4E23-4C00-A58B-E129D453E5D1}" destId="{DB0C2A50-086B-471D-9E3E-464F9020484D}" srcOrd="0" destOrd="0" presId="urn:microsoft.com/office/officeart/2005/8/layout/radial4"/>
    <dgm:cxn modelId="{ABD19B79-DDFC-4E7F-99F0-690B0A45D576}" type="presOf" srcId="{84B992B7-C895-415E-B798-2DFFD3CCC606}" destId="{4461D02E-CB37-4579-B447-AAF0E5A8E8F0}" srcOrd="0" destOrd="0" presId="urn:microsoft.com/office/officeart/2005/8/layout/radial4"/>
    <dgm:cxn modelId="{474C5FF6-3204-45F4-BCA4-F1D29C043C11}" type="presOf" srcId="{1BDF4760-74BF-4FA4-8219-50ADE25E2A31}" destId="{F1B2DC93-8D1C-4889-8022-2444EC937E02}" srcOrd="0" destOrd="0" presId="urn:microsoft.com/office/officeart/2005/8/layout/radial4"/>
    <dgm:cxn modelId="{FC4AC8C0-0210-4571-AD7A-61B355AFA9A6}" srcId="{C036AB57-58E3-491E-AFE7-8C762FDF05EB}" destId="{1BDF4760-74BF-4FA4-8219-50ADE25E2A31}" srcOrd="0" destOrd="0" parTransId="{CA0ABF36-62C3-4876-9D48-8BD441DFC968}" sibTransId="{4DDF0C4F-421E-45B6-8615-7EB62535F2FF}"/>
    <dgm:cxn modelId="{2DAE1FF1-CE96-4008-BAF8-0AADDFF3E756}" type="presOf" srcId="{7FC6DC4B-3B69-460A-879B-CA333B210874}" destId="{CCA4A312-1E41-46F9-9BCC-A1BBC5CDDF8B}" srcOrd="0" destOrd="0" presId="urn:microsoft.com/office/officeart/2005/8/layout/radial4"/>
    <dgm:cxn modelId="{51D933D0-772E-4599-8932-EDA1554DA8D6}" type="presOf" srcId="{65DF1127-F641-414A-86C7-FE979A7D6A42}" destId="{B817ED32-3F62-4564-BA98-C64E438D6BE6}" srcOrd="0" destOrd="0" presId="urn:microsoft.com/office/officeart/2005/8/layout/radial4"/>
    <dgm:cxn modelId="{51D8CA9A-5EA0-4BEE-87DD-A42FDAE94056}" type="presOf" srcId="{C036AB57-58E3-491E-AFE7-8C762FDF05EB}" destId="{DBC49014-8514-4B01-8C84-DD2754C605B7}" srcOrd="0" destOrd="0" presId="urn:microsoft.com/office/officeart/2005/8/layout/radial4"/>
    <dgm:cxn modelId="{697AA96F-6070-4AC3-99C7-162715F5C8F2}" srcId="{C036AB57-58E3-491E-AFE7-8C762FDF05EB}" destId="{A14A09F9-79BF-4858-B546-38F69A392F79}" srcOrd="1" destOrd="0" parTransId="{3AB79288-4E23-4C00-A58B-E129D453E5D1}" sibTransId="{59B2CD9F-6120-42E6-A38B-B46828067086}"/>
    <dgm:cxn modelId="{4405B9C0-860F-4374-80A6-D74BFEDB69B6}" type="presOf" srcId="{D3F382C7-CF11-4C17-8E78-DBC11F9B64A8}" destId="{1125240A-DFE4-4E5C-A7BF-A214649D6FDC}" srcOrd="0" destOrd="0" presId="urn:microsoft.com/office/officeart/2005/8/layout/radial4"/>
    <dgm:cxn modelId="{C4D89CAB-6FFE-42F5-A82B-F08EADEED292}" srcId="{C036AB57-58E3-491E-AFE7-8C762FDF05EB}" destId="{83A9ACE2-9C8F-4E94-9291-543DDDBB5D10}" srcOrd="5" destOrd="0" parTransId="{AD63B7BC-BC2E-4677-95F2-4515E6871437}" sibTransId="{BBEC5D40-BE44-4F74-BE93-859483B91E98}"/>
    <dgm:cxn modelId="{D758DD80-EE09-477C-91EC-91DAEE9F115C}" type="presOf" srcId="{6E8D768B-C85C-40FA-94BB-35DD8E4398E5}" destId="{02096455-5E3A-4758-8DB9-B2DFF7614391}" srcOrd="0" destOrd="0" presId="urn:microsoft.com/office/officeart/2005/8/layout/radial4"/>
    <dgm:cxn modelId="{9733F499-9778-417E-8551-A663E521AC01}" type="presOf" srcId="{AD63B7BC-BC2E-4677-95F2-4515E6871437}" destId="{9E22D326-8AD9-444B-BC83-B15898F44644}" srcOrd="0" destOrd="0" presId="urn:microsoft.com/office/officeart/2005/8/layout/radial4"/>
    <dgm:cxn modelId="{CFCF95BB-1733-45F3-960E-590EC4729BC4}" type="presOf" srcId="{9F99089B-EB35-4DDF-A94C-2282CE94D9B8}" destId="{ACDD9DB8-37AD-4C72-9D9C-EF28674DA814}" srcOrd="0" destOrd="0" presId="urn:microsoft.com/office/officeart/2005/8/layout/radial4"/>
    <dgm:cxn modelId="{17ACF6F9-C962-4199-8083-8A36D02291B5}" srcId="{C036AB57-58E3-491E-AFE7-8C762FDF05EB}" destId="{D3F382C7-CF11-4C17-8E78-DBC11F9B64A8}" srcOrd="4" destOrd="0" parTransId="{6E8D768B-C85C-40FA-94BB-35DD8E4398E5}" sibTransId="{4B303927-6F13-4186-BE72-1C9847ABC389}"/>
    <dgm:cxn modelId="{1113ADB5-D4B9-4D3C-9F8C-E7BFD2C89082}" srcId="{84B992B7-C895-415E-B798-2DFFD3CCC606}" destId="{0953B871-6C3E-4CE3-810D-3E32626A108C}" srcOrd="1" destOrd="0" parTransId="{5AF642F2-163F-42F7-9705-5ED6C2F514E6}" sibTransId="{453F03F9-A534-4E6B-830A-B38D3EC98E5C}"/>
    <dgm:cxn modelId="{946C51EB-9DDC-406D-985F-E303E6F4C58E}" type="presOf" srcId="{83A9ACE2-9C8F-4E94-9291-543DDDBB5D10}" destId="{270BFD8F-5E1C-4D54-859C-210EA82C9002}" srcOrd="0" destOrd="0" presId="urn:microsoft.com/office/officeart/2005/8/layout/radial4"/>
    <dgm:cxn modelId="{1C79E9A0-EC10-4FAC-A2F2-84D18C5A10DC}" srcId="{C036AB57-58E3-491E-AFE7-8C762FDF05EB}" destId="{7FC6DC4B-3B69-460A-879B-CA333B210874}" srcOrd="3" destOrd="0" parTransId="{65DF1127-F641-414A-86C7-FE979A7D6A42}" sibTransId="{B01903D8-0820-4F58-BAA6-3187F68AA3F5}"/>
    <dgm:cxn modelId="{AA0A9CA9-0D2B-4FD1-9A5C-C4AD7D963F0D}" type="presOf" srcId="{CA0ABF36-62C3-4876-9D48-8BD441DFC968}" destId="{C7847687-0FEA-4552-B031-69340F154EAD}" srcOrd="0" destOrd="0" presId="urn:microsoft.com/office/officeart/2005/8/layout/radial4"/>
    <dgm:cxn modelId="{18C1CD4A-973D-4785-BDD8-5C2A8393EF1C}" type="presOf" srcId="{A14A09F9-79BF-4858-B546-38F69A392F79}" destId="{68AF5E51-DD04-44BF-84C3-3CFA5304C703}" srcOrd="0" destOrd="0" presId="urn:microsoft.com/office/officeart/2005/8/layout/radial4"/>
    <dgm:cxn modelId="{5F9F9384-2B00-4173-AAA6-53945B0DC3DE}" srcId="{C036AB57-58E3-491E-AFE7-8C762FDF05EB}" destId="{9F99089B-EB35-4DDF-A94C-2282CE94D9B8}" srcOrd="2" destOrd="0" parTransId="{E8B4A299-5B63-483A-91D5-3D9C5C7B81D3}" sibTransId="{BBB81EA4-E94F-4EA4-A291-BC7794DFE3CC}"/>
    <dgm:cxn modelId="{D4CEC544-96BC-4E7D-A37E-00C6A93A1171}" type="presParOf" srcId="{4461D02E-CB37-4579-B447-AAF0E5A8E8F0}" destId="{DBC49014-8514-4B01-8C84-DD2754C605B7}" srcOrd="0" destOrd="0" presId="urn:microsoft.com/office/officeart/2005/8/layout/radial4"/>
    <dgm:cxn modelId="{E0C24A2B-0229-4099-9D30-50820BD78B9A}" type="presParOf" srcId="{4461D02E-CB37-4579-B447-AAF0E5A8E8F0}" destId="{C7847687-0FEA-4552-B031-69340F154EAD}" srcOrd="1" destOrd="0" presId="urn:microsoft.com/office/officeart/2005/8/layout/radial4"/>
    <dgm:cxn modelId="{A7CB2DCE-A906-40A8-9BA6-A52B3AABFE89}" type="presParOf" srcId="{4461D02E-CB37-4579-B447-AAF0E5A8E8F0}" destId="{F1B2DC93-8D1C-4889-8022-2444EC937E02}" srcOrd="2" destOrd="0" presId="urn:microsoft.com/office/officeart/2005/8/layout/radial4"/>
    <dgm:cxn modelId="{4FE7FD04-CF3A-4870-B73A-7989B6915AD2}" type="presParOf" srcId="{4461D02E-CB37-4579-B447-AAF0E5A8E8F0}" destId="{DB0C2A50-086B-471D-9E3E-464F9020484D}" srcOrd="3" destOrd="0" presId="urn:microsoft.com/office/officeart/2005/8/layout/radial4"/>
    <dgm:cxn modelId="{E6F65B3C-4EB0-4358-A3B2-5F3FF1302CCB}" type="presParOf" srcId="{4461D02E-CB37-4579-B447-AAF0E5A8E8F0}" destId="{68AF5E51-DD04-44BF-84C3-3CFA5304C703}" srcOrd="4" destOrd="0" presId="urn:microsoft.com/office/officeart/2005/8/layout/radial4"/>
    <dgm:cxn modelId="{7C48D551-6CF7-48AA-9B5D-96A30EEAE4D6}" type="presParOf" srcId="{4461D02E-CB37-4579-B447-AAF0E5A8E8F0}" destId="{F68F3C92-73AC-41C2-9061-9B3DFE019D13}" srcOrd="5" destOrd="0" presId="urn:microsoft.com/office/officeart/2005/8/layout/radial4"/>
    <dgm:cxn modelId="{FFFEC8B6-DBDD-4B4B-BB92-74CEACE0D67A}" type="presParOf" srcId="{4461D02E-CB37-4579-B447-AAF0E5A8E8F0}" destId="{ACDD9DB8-37AD-4C72-9D9C-EF28674DA814}" srcOrd="6" destOrd="0" presId="urn:microsoft.com/office/officeart/2005/8/layout/radial4"/>
    <dgm:cxn modelId="{FE137A18-1632-4B2D-9B6B-9FA253F37F1A}" type="presParOf" srcId="{4461D02E-CB37-4579-B447-AAF0E5A8E8F0}" destId="{B817ED32-3F62-4564-BA98-C64E438D6BE6}" srcOrd="7" destOrd="0" presId="urn:microsoft.com/office/officeart/2005/8/layout/radial4"/>
    <dgm:cxn modelId="{6EBBD2A7-C9C9-4E88-9919-80B7F24865BE}" type="presParOf" srcId="{4461D02E-CB37-4579-B447-AAF0E5A8E8F0}" destId="{CCA4A312-1E41-46F9-9BCC-A1BBC5CDDF8B}" srcOrd="8" destOrd="0" presId="urn:microsoft.com/office/officeart/2005/8/layout/radial4"/>
    <dgm:cxn modelId="{EFFCD85D-41B4-4690-B040-604B2214B99C}" type="presParOf" srcId="{4461D02E-CB37-4579-B447-AAF0E5A8E8F0}" destId="{02096455-5E3A-4758-8DB9-B2DFF7614391}" srcOrd="9" destOrd="0" presId="urn:microsoft.com/office/officeart/2005/8/layout/radial4"/>
    <dgm:cxn modelId="{70C0631D-AA7F-4BC9-BE2D-82A454731742}" type="presParOf" srcId="{4461D02E-CB37-4579-B447-AAF0E5A8E8F0}" destId="{1125240A-DFE4-4E5C-A7BF-A214649D6FDC}" srcOrd="10" destOrd="0" presId="urn:microsoft.com/office/officeart/2005/8/layout/radial4"/>
    <dgm:cxn modelId="{7BFB6A20-BBF9-4653-80AA-0439DCD06E62}" type="presParOf" srcId="{4461D02E-CB37-4579-B447-AAF0E5A8E8F0}" destId="{9E22D326-8AD9-444B-BC83-B15898F44644}" srcOrd="11" destOrd="0" presId="urn:microsoft.com/office/officeart/2005/8/layout/radial4"/>
    <dgm:cxn modelId="{405511E9-9381-4B97-9BBC-7D225BC298BF}" type="presParOf" srcId="{4461D02E-CB37-4579-B447-AAF0E5A8E8F0}" destId="{270BFD8F-5E1C-4D54-859C-210EA82C9002}" srcOrd="12"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60E052-A851-414E-894D-F82EF445532D}" type="doc">
      <dgm:prSet loTypeId="urn:microsoft.com/office/officeart/2005/8/layout/list1" loCatId="list" qsTypeId="urn:microsoft.com/office/officeart/2005/8/quickstyle/simple1" qsCatId="simple" csTypeId="urn:microsoft.com/office/officeart/2005/8/colors/accent6_2" csCatId="accent6" phldr="1"/>
      <dgm:spPr/>
      <dgm:t>
        <a:bodyPr/>
        <a:lstStyle/>
        <a:p>
          <a:endParaRPr lang="en-US"/>
        </a:p>
      </dgm:t>
    </dgm:pt>
    <dgm:pt modelId="{78F7FF09-B3D1-4DD5-A11D-426541CA2F23}">
      <dgm:prSet/>
      <dgm:spPr>
        <a:solidFill>
          <a:schemeClr val="accent5"/>
        </a:solidFill>
      </dgm:spPr>
      <dgm:t>
        <a:bodyPr/>
        <a:lstStyle/>
        <a:p>
          <a:pPr rtl="0"/>
          <a:r>
            <a:rPr lang="en-US" b="0" dirty="0"/>
            <a:t>Legal Information</a:t>
          </a:r>
        </a:p>
      </dgm:t>
    </dgm:pt>
    <dgm:pt modelId="{CC2D55DF-9F61-4845-B726-A47798D5D024}" type="parTrans" cxnId="{0E4D021F-B0B8-4C26-9630-0F4228508807}">
      <dgm:prSet/>
      <dgm:spPr/>
      <dgm:t>
        <a:bodyPr/>
        <a:lstStyle/>
        <a:p>
          <a:endParaRPr lang="en-US"/>
        </a:p>
      </dgm:t>
    </dgm:pt>
    <dgm:pt modelId="{30A5D103-62DF-4698-AB6A-69BD4ED21E57}" type="sibTrans" cxnId="{0E4D021F-B0B8-4C26-9630-0F4228508807}">
      <dgm:prSet/>
      <dgm:spPr/>
      <dgm:t>
        <a:bodyPr/>
        <a:lstStyle/>
        <a:p>
          <a:endParaRPr lang="en-US"/>
        </a:p>
      </dgm:t>
    </dgm:pt>
    <dgm:pt modelId="{01E2ECD4-830C-4874-A9D8-4EB46354D426}">
      <dgm:prSet/>
      <dgm:spPr/>
      <dgm:t>
        <a:bodyPr/>
        <a:lstStyle/>
        <a:p>
          <a:pPr rtl="0"/>
          <a:r>
            <a:rPr lang="en-US" dirty="0"/>
            <a:t>Signals:  Who, when, where, how?  </a:t>
          </a:r>
        </a:p>
      </dgm:t>
    </dgm:pt>
    <dgm:pt modelId="{6AA08797-B613-4AD4-8F61-A8F9FCE435C3}" type="parTrans" cxnId="{CDB24900-2118-4B20-A759-8C06594B0984}">
      <dgm:prSet/>
      <dgm:spPr/>
      <dgm:t>
        <a:bodyPr/>
        <a:lstStyle/>
        <a:p>
          <a:endParaRPr lang="en-US"/>
        </a:p>
      </dgm:t>
    </dgm:pt>
    <dgm:pt modelId="{5C54CD52-70AF-4391-AE41-2F4939A3C2C6}" type="sibTrans" cxnId="{CDB24900-2118-4B20-A759-8C06594B0984}">
      <dgm:prSet/>
      <dgm:spPr/>
      <dgm:t>
        <a:bodyPr/>
        <a:lstStyle/>
        <a:p>
          <a:endParaRPr lang="en-US"/>
        </a:p>
      </dgm:t>
    </dgm:pt>
    <dgm:pt modelId="{3AAFF3D6-E389-4B3F-96AE-0FDCE6751C3E}">
      <dgm:prSet/>
      <dgm:spPr/>
      <dgm:t>
        <a:bodyPr/>
        <a:lstStyle/>
        <a:p>
          <a:pPr rtl="0"/>
          <a:r>
            <a:rPr lang="en-US" dirty="0"/>
            <a:t>Objective information - Shouldn't require details about case</a:t>
          </a:r>
        </a:p>
      </dgm:t>
    </dgm:pt>
    <dgm:pt modelId="{C5612638-30C5-431B-8B22-72D87FED139E}" type="parTrans" cxnId="{C119D4E0-49B1-42C9-B28D-1C8A23089B79}">
      <dgm:prSet/>
      <dgm:spPr/>
      <dgm:t>
        <a:bodyPr/>
        <a:lstStyle/>
        <a:p>
          <a:endParaRPr lang="en-US"/>
        </a:p>
      </dgm:t>
    </dgm:pt>
    <dgm:pt modelId="{1C8828F9-C085-4C99-BCE7-92C354A03595}" type="sibTrans" cxnId="{C119D4E0-49B1-42C9-B28D-1C8A23089B79}">
      <dgm:prSet/>
      <dgm:spPr/>
      <dgm:t>
        <a:bodyPr/>
        <a:lstStyle/>
        <a:p>
          <a:endParaRPr lang="en-US"/>
        </a:p>
      </dgm:t>
    </dgm:pt>
    <dgm:pt modelId="{F1DDA9E1-2DFC-4CA0-AA0D-2BC971EBB8E1}">
      <dgm:prSet/>
      <dgm:spPr>
        <a:solidFill>
          <a:schemeClr val="accent1"/>
        </a:solidFill>
      </dgm:spPr>
      <dgm:t>
        <a:bodyPr/>
        <a:lstStyle/>
        <a:p>
          <a:pPr rtl="0"/>
          <a:r>
            <a:rPr lang="en-US" b="0" dirty="0"/>
            <a:t>Legal</a:t>
          </a:r>
          <a:r>
            <a:rPr lang="en-US" b="1" dirty="0"/>
            <a:t> </a:t>
          </a:r>
          <a:r>
            <a:rPr lang="en-US" b="0" dirty="0"/>
            <a:t>Advice</a:t>
          </a:r>
        </a:p>
      </dgm:t>
    </dgm:pt>
    <dgm:pt modelId="{A18BD16F-B03C-4F10-BE03-7334E4785B44}" type="parTrans" cxnId="{61855E15-559F-4CF1-BC1F-E7FC5CE557F2}">
      <dgm:prSet/>
      <dgm:spPr/>
      <dgm:t>
        <a:bodyPr/>
        <a:lstStyle/>
        <a:p>
          <a:endParaRPr lang="en-US"/>
        </a:p>
      </dgm:t>
    </dgm:pt>
    <dgm:pt modelId="{4A0457B5-B463-49BD-8C8B-3F332A62B067}" type="sibTrans" cxnId="{61855E15-559F-4CF1-BC1F-E7FC5CE557F2}">
      <dgm:prSet/>
      <dgm:spPr/>
      <dgm:t>
        <a:bodyPr/>
        <a:lstStyle/>
        <a:p>
          <a:endParaRPr lang="en-US"/>
        </a:p>
      </dgm:t>
    </dgm:pt>
    <dgm:pt modelId="{4FCEA80C-8632-457B-AD73-823910722532}">
      <dgm:prSet/>
      <dgm:spPr/>
      <dgm:t>
        <a:bodyPr/>
        <a:lstStyle/>
        <a:p>
          <a:pPr rtl="0"/>
          <a:r>
            <a:rPr lang="en-US" dirty="0"/>
            <a:t>Signals:  Should, what?</a:t>
          </a:r>
        </a:p>
      </dgm:t>
    </dgm:pt>
    <dgm:pt modelId="{E23F2BFA-BA13-41D1-BCE6-ACC80C42475C}" type="parTrans" cxnId="{1C191304-D63B-4F9D-A4C7-8990DA8E9476}">
      <dgm:prSet/>
      <dgm:spPr/>
      <dgm:t>
        <a:bodyPr/>
        <a:lstStyle/>
        <a:p>
          <a:endParaRPr lang="en-US"/>
        </a:p>
      </dgm:t>
    </dgm:pt>
    <dgm:pt modelId="{A649F44C-0D8A-4B8D-A19A-E6A5F2B6053B}" type="sibTrans" cxnId="{1C191304-D63B-4F9D-A4C7-8990DA8E9476}">
      <dgm:prSet/>
      <dgm:spPr/>
      <dgm:t>
        <a:bodyPr/>
        <a:lstStyle/>
        <a:p>
          <a:endParaRPr lang="en-US"/>
        </a:p>
      </dgm:t>
    </dgm:pt>
    <dgm:pt modelId="{DDA441EE-639F-4DA2-BBC9-7295062FE937}">
      <dgm:prSet/>
      <dgm:spPr/>
      <dgm:t>
        <a:bodyPr/>
        <a:lstStyle/>
        <a:p>
          <a:pPr rtl="0"/>
          <a:r>
            <a:rPr lang="en-US" dirty="0"/>
            <a:t>Subjective information - Often requires details of the case</a:t>
          </a:r>
        </a:p>
      </dgm:t>
    </dgm:pt>
    <dgm:pt modelId="{F007FE3D-BDF7-4377-9AD1-3AD71D7E5944}" type="parTrans" cxnId="{B0511687-B754-4692-86E5-96D2DF0E94B8}">
      <dgm:prSet/>
      <dgm:spPr/>
      <dgm:t>
        <a:bodyPr/>
        <a:lstStyle/>
        <a:p>
          <a:endParaRPr lang="en-US"/>
        </a:p>
      </dgm:t>
    </dgm:pt>
    <dgm:pt modelId="{26B3C0CB-CAFF-49D7-AF9F-E98B59712D04}" type="sibTrans" cxnId="{B0511687-B754-4692-86E5-96D2DF0E94B8}">
      <dgm:prSet/>
      <dgm:spPr/>
      <dgm:t>
        <a:bodyPr/>
        <a:lstStyle/>
        <a:p>
          <a:endParaRPr lang="en-US"/>
        </a:p>
      </dgm:t>
    </dgm:pt>
    <dgm:pt modelId="{870DD492-804A-4739-929A-21FB3F812564}">
      <dgm:prSet/>
      <dgm:spPr/>
      <dgm:t>
        <a:bodyPr/>
        <a:lstStyle/>
        <a:p>
          <a:pPr rtl="0"/>
          <a:r>
            <a:rPr lang="en-US" dirty="0"/>
            <a:t>Facts about the law and the legal process</a:t>
          </a:r>
        </a:p>
      </dgm:t>
    </dgm:pt>
    <dgm:pt modelId="{7019F12D-239F-44EE-838E-A8C369C676FB}" type="parTrans" cxnId="{128B718F-C06C-4870-B298-25F5EEF89E2E}">
      <dgm:prSet/>
      <dgm:spPr/>
      <dgm:t>
        <a:bodyPr/>
        <a:lstStyle/>
        <a:p>
          <a:endParaRPr lang="en-US"/>
        </a:p>
      </dgm:t>
    </dgm:pt>
    <dgm:pt modelId="{7DB9F057-6114-4657-8FF3-2996E74738A5}" type="sibTrans" cxnId="{128B718F-C06C-4870-B298-25F5EEF89E2E}">
      <dgm:prSet/>
      <dgm:spPr/>
      <dgm:t>
        <a:bodyPr/>
        <a:lstStyle/>
        <a:p>
          <a:endParaRPr lang="en-US"/>
        </a:p>
      </dgm:t>
    </dgm:pt>
    <dgm:pt modelId="{4DF30ECB-FE4A-4E8C-93E1-0E21E7377890}">
      <dgm:prSet/>
      <dgm:spPr/>
      <dgm:t>
        <a:bodyPr/>
        <a:lstStyle/>
        <a:p>
          <a:pPr rtl="0"/>
          <a:r>
            <a:rPr lang="en-US" dirty="0"/>
            <a:t>Advice about the course of action a patron should take to further his or her own interests</a:t>
          </a:r>
        </a:p>
      </dgm:t>
    </dgm:pt>
    <dgm:pt modelId="{A09BC46E-72F0-4AAD-9D36-130448BEC126}" type="parTrans" cxnId="{90D89B21-2905-42FE-B8C6-DE25C2C1444E}">
      <dgm:prSet/>
      <dgm:spPr/>
      <dgm:t>
        <a:bodyPr/>
        <a:lstStyle/>
        <a:p>
          <a:endParaRPr lang="en-US"/>
        </a:p>
      </dgm:t>
    </dgm:pt>
    <dgm:pt modelId="{F147BF9A-89B1-4C00-AFFD-0DF06C01549E}" type="sibTrans" cxnId="{90D89B21-2905-42FE-B8C6-DE25C2C1444E}">
      <dgm:prSet/>
      <dgm:spPr/>
      <dgm:t>
        <a:bodyPr/>
        <a:lstStyle/>
        <a:p>
          <a:endParaRPr lang="en-US"/>
        </a:p>
      </dgm:t>
    </dgm:pt>
    <dgm:pt modelId="{A61A5CD3-97B7-4CDF-B7B2-48ED87490902}" type="pres">
      <dgm:prSet presAssocID="{2960E052-A851-414E-894D-F82EF445532D}" presName="linear" presStyleCnt="0">
        <dgm:presLayoutVars>
          <dgm:dir/>
          <dgm:animLvl val="lvl"/>
          <dgm:resizeHandles val="exact"/>
        </dgm:presLayoutVars>
      </dgm:prSet>
      <dgm:spPr/>
      <dgm:t>
        <a:bodyPr/>
        <a:lstStyle/>
        <a:p>
          <a:endParaRPr lang="en-US"/>
        </a:p>
      </dgm:t>
    </dgm:pt>
    <dgm:pt modelId="{EC6CDC23-7168-4267-9099-F38FF4BFE75A}" type="pres">
      <dgm:prSet presAssocID="{78F7FF09-B3D1-4DD5-A11D-426541CA2F23}" presName="parentLin" presStyleCnt="0"/>
      <dgm:spPr/>
    </dgm:pt>
    <dgm:pt modelId="{88D74C1F-A715-4D20-92C6-1CDE5D2DF8D8}" type="pres">
      <dgm:prSet presAssocID="{78F7FF09-B3D1-4DD5-A11D-426541CA2F23}" presName="parentLeftMargin" presStyleLbl="node1" presStyleIdx="0" presStyleCnt="2"/>
      <dgm:spPr/>
      <dgm:t>
        <a:bodyPr/>
        <a:lstStyle/>
        <a:p>
          <a:endParaRPr lang="en-US"/>
        </a:p>
      </dgm:t>
    </dgm:pt>
    <dgm:pt modelId="{35AD3ABB-47F4-42D1-8A72-178D1D252828}" type="pres">
      <dgm:prSet presAssocID="{78F7FF09-B3D1-4DD5-A11D-426541CA2F23}" presName="parentText" presStyleLbl="node1" presStyleIdx="0" presStyleCnt="2">
        <dgm:presLayoutVars>
          <dgm:chMax val="0"/>
          <dgm:bulletEnabled val="1"/>
        </dgm:presLayoutVars>
      </dgm:prSet>
      <dgm:spPr/>
      <dgm:t>
        <a:bodyPr/>
        <a:lstStyle/>
        <a:p>
          <a:endParaRPr lang="en-US"/>
        </a:p>
      </dgm:t>
    </dgm:pt>
    <dgm:pt modelId="{10107776-F65E-453C-962F-DADAE29E552D}" type="pres">
      <dgm:prSet presAssocID="{78F7FF09-B3D1-4DD5-A11D-426541CA2F23}" presName="negativeSpace" presStyleCnt="0"/>
      <dgm:spPr/>
    </dgm:pt>
    <dgm:pt modelId="{F0E7B023-80BC-4ACF-BF8B-97D9CFD1951C}" type="pres">
      <dgm:prSet presAssocID="{78F7FF09-B3D1-4DD5-A11D-426541CA2F23}" presName="childText" presStyleLbl="conFgAcc1" presStyleIdx="0" presStyleCnt="2">
        <dgm:presLayoutVars>
          <dgm:bulletEnabled val="1"/>
        </dgm:presLayoutVars>
      </dgm:prSet>
      <dgm:spPr/>
      <dgm:t>
        <a:bodyPr/>
        <a:lstStyle/>
        <a:p>
          <a:endParaRPr lang="en-US"/>
        </a:p>
      </dgm:t>
    </dgm:pt>
    <dgm:pt modelId="{D7625822-58DF-464E-B22B-BA6ECC10262D}" type="pres">
      <dgm:prSet presAssocID="{30A5D103-62DF-4698-AB6A-69BD4ED21E57}" presName="spaceBetweenRectangles" presStyleCnt="0"/>
      <dgm:spPr/>
    </dgm:pt>
    <dgm:pt modelId="{027D7802-33C2-43BC-A612-0AA7ABD9795A}" type="pres">
      <dgm:prSet presAssocID="{F1DDA9E1-2DFC-4CA0-AA0D-2BC971EBB8E1}" presName="parentLin" presStyleCnt="0"/>
      <dgm:spPr/>
    </dgm:pt>
    <dgm:pt modelId="{67134A67-8713-492A-9EA7-99608FE5E0EC}" type="pres">
      <dgm:prSet presAssocID="{F1DDA9E1-2DFC-4CA0-AA0D-2BC971EBB8E1}" presName="parentLeftMargin" presStyleLbl="node1" presStyleIdx="0" presStyleCnt="2"/>
      <dgm:spPr/>
      <dgm:t>
        <a:bodyPr/>
        <a:lstStyle/>
        <a:p>
          <a:endParaRPr lang="en-US"/>
        </a:p>
      </dgm:t>
    </dgm:pt>
    <dgm:pt modelId="{3EFEFD98-095A-4C3E-8C87-0BEBB678E4DF}" type="pres">
      <dgm:prSet presAssocID="{F1DDA9E1-2DFC-4CA0-AA0D-2BC971EBB8E1}" presName="parentText" presStyleLbl="node1" presStyleIdx="1" presStyleCnt="2">
        <dgm:presLayoutVars>
          <dgm:chMax val="0"/>
          <dgm:bulletEnabled val="1"/>
        </dgm:presLayoutVars>
      </dgm:prSet>
      <dgm:spPr/>
      <dgm:t>
        <a:bodyPr/>
        <a:lstStyle/>
        <a:p>
          <a:endParaRPr lang="en-US"/>
        </a:p>
      </dgm:t>
    </dgm:pt>
    <dgm:pt modelId="{FE0755E7-6D9A-4026-AC80-84EE1CF4C4E5}" type="pres">
      <dgm:prSet presAssocID="{F1DDA9E1-2DFC-4CA0-AA0D-2BC971EBB8E1}" presName="negativeSpace" presStyleCnt="0"/>
      <dgm:spPr/>
    </dgm:pt>
    <dgm:pt modelId="{B778B682-47A3-4375-9541-5EDD89B57556}" type="pres">
      <dgm:prSet presAssocID="{F1DDA9E1-2DFC-4CA0-AA0D-2BC971EBB8E1}" presName="childText" presStyleLbl="conFgAcc1" presStyleIdx="1" presStyleCnt="2">
        <dgm:presLayoutVars>
          <dgm:bulletEnabled val="1"/>
        </dgm:presLayoutVars>
      </dgm:prSet>
      <dgm:spPr/>
      <dgm:t>
        <a:bodyPr/>
        <a:lstStyle/>
        <a:p>
          <a:endParaRPr lang="en-US"/>
        </a:p>
      </dgm:t>
    </dgm:pt>
  </dgm:ptLst>
  <dgm:cxnLst>
    <dgm:cxn modelId="{81B92498-FED7-4838-8F14-85D66B5C3F47}" type="presOf" srcId="{3AAFF3D6-E389-4B3F-96AE-0FDCE6751C3E}" destId="{F0E7B023-80BC-4ACF-BF8B-97D9CFD1951C}" srcOrd="0" destOrd="2" presId="urn:microsoft.com/office/officeart/2005/8/layout/list1"/>
    <dgm:cxn modelId="{AF4758AA-A3AB-4707-B3A7-479A6384B3E0}" type="presOf" srcId="{DDA441EE-639F-4DA2-BBC9-7295062FE937}" destId="{B778B682-47A3-4375-9541-5EDD89B57556}" srcOrd="0" destOrd="2" presId="urn:microsoft.com/office/officeart/2005/8/layout/list1"/>
    <dgm:cxn modelId="{35C21E25-D241-49B3-BCE0-C4A669393317}" type="presOf" srcId="{870DD492-804A-4739-929A-21FB3F812564}" destId="{F0E7B023-80BC-4ACF-BF8B-97D9CFD1951C}" srcOrd="0" destOrd="0" presId="urn:microsoft.com/office/officeart/2005/8/layout/list1"/>
    <dgm:cxn modelId="{C9258E1F-DAE4-464C-9472-89A4E406DFA2}" type="presOf" srcId="{4FCEA80C-8632-457B-AD73-823910722532}" destId="{B778B682-47A3-4375-9541-5EDD89B57556}" srcOrd="0" destOrd="1" presId="urn:microsoft.com/office/officeart/2005/8/layout/list1"/>
    <dgm:cxn modelId="{128B718F-C06C-4870-B298-25F5EEF89E2E}" srcId="{78F7FF09-B3D1-4DD5-A11D-426541CA2F23}" destId="{870DD492-804A-4739-929A-21FB3F812564}" srcOrd="0" destOrd="0" parTransId="{7019F12D-239F-44EE-838E-A8C369C676FB}" sibTransId="{7DB9F057-6114-4657-8FF3-2996E74738A5}"/>
    <dgm:cxn modelId="{A4EFB7C0-5691-49E4-8DD8-1B47AD39BF1B}" type="presOf" srcId="{78F7FF09-B3D1-4DD5-A11D-426541CA2F23}" destId="{88D74C1F-A715-4D20-92C6-1CDE5D2DF8D8}" srcOrd="0" destOrd="0" presId="urn:microsoft.com/office/officeart/2005/8/layout/list1"/>
    <dgm:cxn modelId="{1A3C9CC3-AD6E-4EF8-B3FB-B1B280F728C9}" type="presOf" srcId="{F1DDA9E1-2DFC-4CA0-AA0D-2BC971EBB8E1}" destId="{3EFEFD98-095A-4C3E-8C87-0BEBB678E4DF}" srcOrd="1" destOrd="0" presId="urn:microsoft.com/office/officeart/2005/8/layout/list1"/>
    <dgm:cxn modelId="{48A31ADF-4A13-4E26-9954-32F4AC0D0C25}" type="presOf" srcId="{F1DDA9E1-2DFC-4CA0-AA0D-2BC971EBB8E1}" destId="{67134A67-8713-492A-9EA7-99608FE5E0EC}" srcOrd="0" destOrd="0" presId="urn:microsoft.com/office/officeart/2005/8/layout/list1"/>
    <dgm:cxn modelId="{C0A30B86-AB48-4A20-9797-315B0C50C726}" type="presOf" srcId="{4DF30ECB-FE4A-4E8C-93E1-0E21E7377890}" destId="{B778B682-47A3-4375-9541-5EDD89B57556}" srcOrd="0" destOrd="0" presId="urn:microsoft.com/office/officeart/2005/8/layout/list1"/>
    <dgm:cxn modelId="{C119D4E0-49B1-42C9-B28D-1C8A23089B79}" srcId="{78F7FF09-B3D1-4DD5-A11D-426541CA2F23}" destId="{3AAFF3D6-E389-4B3F-96AE-0FDCE6751C3E}" srcOrd="2" destOrd="0" parTransId="{C5612638-30C5-431B-8B22-72D87FED139E}" sibTransId="{1C8828F9-C085-4C99-BCE7-92C354A03595}"/>
    <dgm:cxn modelId="{0E4D021F-B0B8-4C26-9630-0F4228508807}" srcId="{2960E052-A851-414E-894D-F82EF445532D}" destId="{78F7FF09-B3D1-4DD5-A11D-426541CA2F23}" srcOrd="0" destOrd="0" parTransId="{CC2D55DF-9F61-4845-B726-A47798D5D024}" sibTransId="{30A5D103-62DF-4698-AB6A-69BD4ED21E57}"/>
    <dgm:cxn modelId="{1C191304-D63B-4F9D-A4C7-8990DA8E9476}" srcId="{F1DDA9E1-2DFC-4CA0-AA0D-2BC971EBB8E1}" destId="{4FCEA80C-8632-457B-AD73-823910722532}" srcOrd="1" destOrd="0" parTransId="{E23F2BFA-BA13-41D1-BCE6-ACC80C42475C}" sibTransId="{A649F44C-0D8A-4B8D-A19A-E6A5F2B6053B}"/>
    <dgm:cxn modelId="{90D89B21-2905-42FE-B8C6-DE25C2C1444E}" srcId="{F1DDA9E1-2DFC-4CA0-AA0D-2BC971EBB8E1}" destId="{4DF30ECB-FE4A-4E8C-93E1-0E21E7377890}" srcOrd="0" destOrd="0" parTransId="{A09BC46E-72F0-4AAD-9D36-130448BEC126}" sibTransId="{F147BF9A-89B1-4C00-AFFD-0DF06C01549E}"/>
    <dgm:cxn modelId="{61855E15-559F-4CF1-BC1F-E7FC5CE557F2}" srcId="{2960E052-A851-414E-894D-F82EF445532D}" destId="{F1DDA9E1-2DFC-4CA0-AA0D-2BC971EBB8E1}" srcOrd="1" destOrd="0" parTransId="{A18BD16F-B03C-4F10-BE03-7334E4785B44}" sibTransId="{4A0457B5-B463-49BD-8C8B-3F332A62B067}"/>
    <dgm:cxn modelId="{E1837311-681A-429B-8EED-31026FEA1A02}" type="presOf" srcId="{01E2ECD4-830C-4874-A9D8-4EB46354D426}" destId="{F0E7B023-80BC-4ACF-BF8B-97D9CFD1951C}" srcOrd="0" destOrd="1" presId="urn:microsoft.com/office/officeart/2005/8/layout/list1"/>
    <dgm:cxn modelId="{330A01D7-A8B9-4A34-892D-D07D4DFD2C1F}" type="presOf" srcId="{78F7FF09-B3D1-4DD5-A11D-426541CA2F23}" destId="{35AD3ABB-47F4-42D1-8A72-178D1D252828}" srcOrd="1" destOrd="0" presId="urn:microsoft.com/office/officeart/2005/8/layout/list1"/>
    <dgm:cxn modelId="{B0511687-B754-4692-86E5-96D2DF0E94B8}" srcId="{F1DDA9E1-2DFC-4CA0-AA0D-2BC971EBB8E1}" destId="{DDA441EE-639F-4DA2-BBC9-7295062FE937}" srcOrd="2" destOrd="0" parTransId="{F007FE3D-BDF7-4377-9AD1-3AD71D7E5944}" sibTransId="{26B3C0CB-CAFF-49D7-AF9F-E98B59712D04}"/>
    <dgm:cxn modelId="{AB5A22B5-E711-4EC0-B7E0-90D7BE3FEF98}" type="presOf" srcId="{2960E052-A851-414E-894D-F82EF445532D}" destId="{A61A5CD3-97B7-4CDF-B7B2-48ED87490902}" srcOrd="0" destOrd="0" presId="urn:microsoft.com/office/officeart/2005/8/layout/list1"/>
    <dgm:cxn modelId="{CDB24900-2118-4B20-A759-8C06594B0984}" srcId="{78F7FF09-B3D1-4DD5-A11D-426541CA2F23}" destId="{01E2ECD4-830C-4874-A9D8-4EB46354D426}" srcOrd="1" destOrd="0" parTransId="{6AA08797-B613-4AD4-8F61-A8F9FCE435C3}" sibTransId="{5C54CD52-70AF-4391-AE41-2F4939A3C2C6}"/>
    <dgm:cxn modelId="{58D1F9C5-2566-4620-97A5-9A4D4B2D1227}" type="presParOf" srcId="{A61A5CD3-97B7-4CDF-B7B2-48ED87490902}" destId="{EC6CDC23-7168-4267-9099-F38FF4BFE75A}" srcOrd="0" destOrd="0" presId="urn:microsoft.com/office/officeart/2005/8/layout/list1"/>
    <dgm:cxn modelId="{C3424A18-7779-4F6E-8AC1-FD2EDC0CCE23}" type="presParOf" srcId="{EC6CDC23-7168-4267-9099-F38FF4BFE75A}" destId="{88D74C1F-A715-4D20-92C6-1CDE5D2DF8D8}" srcOrd="0" destOrd="0" presId="urn:microsoft.com/office/officeart/2005/8/layout/list1"/>
    <dgm:cxn modelId="{008EAD4A-27F1-431E-9458-847DF37D37BE}" type="presParOf" srcId="{EC6CDC23-7168-4267-9099-F38FF4BFE75A}" destId="{35AD3ABB-47F4-42D1-8A72-178D1D252828}" srcOrd="1" destOrd="0" presId="urn:microsoft.com/office/officeart/2005/8/layout/list1"/>
    <dgm:cxn modelId="{1E8BFD8E-D068-4BAC-9F82-3F077590A5EB}" type="presParOf" srcId="{A61A5CD3-97B7-4CDF-B7B2-48ED87490902}" destId="{10107776-F65E-453C-962F-DADAE29E552D}" srcOrd="1" destOrd="0" presId="urn:microsoft.com/office/officeart/2005/8/layout/list1"/>
    <dgm:cxn modelId="{9AAB008D-8BF0-4C96-B050-2351A8643D4D}" type="presParOf" srcId="{A61A5CD3-97B7-4CDF-B7B2-48ED87490902}" destId="{F0E7B023-80BC-4ACF-BF8B-97D9CFD1951C}" srcOrd="2" destOrd="0" presId="urn:microsoft.com/office/officeart/2005/8/layout/list1"/>
    <dgm:cxn modelId="{D6434784-D408-4D09-9BCF-77D47BC100BC}" type="presParOf" srcId="{A61A5CD3-97B7-4CDF-B7B2-48ED87490902}" destId="{D7625822-58DF-464E-B22B-BA6ECC10262D}" srcOrd="3" destOrd="0" presId="urn:microsoft.com/office/officeart/2005/8/layout/list1"/>
    <dgm:cxn modelId="{82B1FF50-8659-44C1-9C6C-490520A89962}" type="presParOf" srcId="{A61A5CD3-97B7-4CDF-B7B2-48ED87490902}" destId="{027D7802-33C2-43BC-A612-0AA7ABD9795A}" srcOrd="4" destOrd="0" presId="urn:microsoft.com/office/officeart/2005/8/layout/list1"/>
    <dgm:cxn modelId="{F94BC0C4-7A5A-4696-866D-51DE94B67FDD}" type="presParOf" srcId="{027D7802-33C2-43BC-A612-0AA7ABD9795A}" destId="{67134A67-8713-492A-9EA7-99608FE5E0EC}" srcOrd="0" destOrd="0" presId="urn:microsoft.com/office/officeart/2005/8/layout/list1"/>
    <dgm:cxn modelId="{22833E5D-021A-4012-A910-904895BEE16D}" type="presParOf" srcId="{027D7802-33C2-43BC-A612-0AA7ABD9795A}" destId="{3EFEFD98-095A-4C3E-8C87-0BEBB678E4DF}" srcOrd="1" destOrd="0" presId="urn:microsoft.com/office/officeart/2005/8/layout/list1"/>
    <dgm:cxn modelId="{720417D8-12AD-4287-903F-2E73F3D11364}" type="presParOf" srcId="{A61A5CD3-97B7-4CDF-B7B2-48ED87490902}" destId="{FE0755E7-6D9A-4026-AC80-84EE1CF4C4E5}" srcOrd="5" destOrd="0" presId="urn:microsoft.com/office/officeart/2005/8/layout/list1"/>
    <dgm:cxn modelId="{5AB11BD5-9753-4BA0-980A-6904A3CAEA4A}" type="presParOf" srcId="{A61A5CD3-97B7-4CDF-B7B2-48ED87490902}" destId="{B778B682-47A3-4375-9541-5EDD89B57556}"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9FA01B-D710-420C-99C7-540C43271DC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33182098-4EBA-4633-B393-E67254AC2271}">
      <dgm:prSet/>
      <dgm:spPr/>
      <dgm:t>
        <a:bodyPr/>
        <a:lstStyle/>
        <a:p>
          <a:pPr rtl="0"/>
          <a:r>
            <a:rPr lang="en-US" b="1" dirty="0"/>
            <a:t>What is a disability?</a:t>
          </a:r>
        </a:p>
      </dgm:t>
    </dgm:pt>
    <dgm:pt modelId="{7CB15C46-5A1E-4F71-9A6E-A5B2DD8C0F09}" type="parTrans" cxnId="{832ECA9C-C881-40BF-A0DD-2CB6E2226257}">
      <dgm:prSet/>
      <dgm:spPr/>
      <dgm:t>
        <a:bodyPr/>
        <a:lstStyle/>
        <a:p>
          <a:endParaRPr lang="en-US"/>
        </a:p>
      </dgm:t>
    </dgm:pt>
    <dgm:pt modelId="{177DA849-2291-49B2-A3D9-A160BFE3295F}" type="sibTrans" cxnId="{832ECA9C-C881-40BF-A0DD-2CB6E2226257}">
      <dgm:prSet/>
      <dgm:spPr/>
      <dgm:t>
        <a:bodyPr/>
        <a:lstStyle/>
        <a:p>
          <a:endParaRPr lang="en-US"/>
        </a:p>
      </dgm:t>
    </dgm:pt>
    <dgm:pt modelId="{6288DE35-4214-49B3-B5F4-092CBE5FB426}">
      <dgm:prSet/>
      <dgm:spPr>
        <a:solidFill>
          <a:schemeClr val="accent2"/>
        </a:solidFill>
      </dgm:spPr>
      <dgm:t>
        <a:bodyPr/>
        <a:lstStyle/>
        <a:p>
          <a:pPr rtl="0"/>
          <a:r>
            <a:rPr lang="en-US" b="1" dirty="0"/>
            <a:t>When does someone need an accommodation? </a:t>
          </a:r>
        </a:p>
      </dgm:t>
    </dgm:pt>
    <dgm:pt modelId="{195178BD-F7DA-479D-A7E3-C8D9EA40BD40}" type="parTrans" cxnId="{385AA843-3AB8-4A96-950D-D38F98540E19}">
      <dgm:prSet/>
      <dgm:spPr/>
      <dgm:t>
        <a:bodyPr/>
        <a:lstStyle/>
        <a:p>
          <a:endParaRPr lang="en-US"/>
        </a:p>
      </dgm:t>
    </dgm:pt>
    <dgm:pt modelId="{9BABC95D-2689-4EB9-8683-EA6A26B11293}" type="sibTrans" cxnId="{385AA843-3AB8-4A96-950D-D38F98540E19}">
      <dgm:prSet/>
      <dgm:spPr/>
      <dgm:t>
        <a:bodyPr/>
        <a:lstStyle/>
        <a:p>
          <a:endParaRPr lang="en-US"/>
        </a:p>
      </dgm:t>
    </dgm:pt>
    <dgm:pt modelId="{906B9494-CDE9-4823-B026-B10A9B6CAF82}">
      <dgm:prSet/>
      <dgm:spPr/>
      <dgm:t>
        <a:bodyPr/>
        <a:lstStyle/>
        <a:p>
          <a:pPr rtl="0"/>
          <a:r>
            <a:rPr lang="en-US" dirty="0"/>
            <a:t>A physical or mental impairment that substantially limits a major life activity</a:t>
          </a:r>
        </a:p>
      </dgm:t>
    </dgm:pt>
    <dgm:pt modelId="{22FBAD59-1CAE-450F-9138-35DCDF498FA1}" type="parTrans" cxnId="{F5AC6FC2-672B-46B1-A946-B234EB8422AD}">
      <dgm:prSet/>
      <dgm:spPr/>
      <dgm:t>
        <a:bodyPr/>
        <a:lstStyle/>
        <a:p>
          <a:endParaRPr lang="en-US"/>
        </a:p>
      </dgm:t>
    </dgm:pt>
    <dgm:pt modelId="{119FD746-1C9A-4E0E-9BFA-0EE7548FF221}" type="sibTrans" cxnId="{F5AC6FC2-672B-46B1-A946-B234EB8422AD}">
      <dgm:prSet/>
      <dgm:spPr/>
      <dgm:t>
        <a:bodyPr/>
        <a:lstStyle/>
        <a:p>
          <a:endParaRPr lang="en-US"/>
        </a:p>
      </dgm:t>
    </dgm:pt>
    <dgm:pt modelId="{781D6B1B-000D-425E-8BFF-1F5CB013D7E6}">
      <dgm:prSet/>
      <dgm:spPr/>
      <dgm:t>
        <a:bodyPr/>
        <a:lstStyle/>
        <a:p>
          <a:pPr rtl="0"/>
          <a:r>
            <a:rPr lang="en-US" dirty="0"/>
            <a:t>"Do you need assistance because of a disability?"</a:t>
          </a:r>
        </a:p>
      </dgm:t>
    </dgm:pt>
    <dgm:pt modelId="{700C231D-7E2F-473A-8762-07F3F0C325B0}" type="parTrans" cxnId="{5A3225BE-7945-4C21-9C76-2A41665506B6}">
      <dgm:prSet/>
      <dgm:spPr/>
      <dgm:t>
        <a:bodyPr/>
        <a:lstStyle/>
        <a:p>
          <a:endParaRPr lang="en-US"/>
        </a:p>
      </dgm:t>
    </dgm:pt>
    <dgm:pt modelId="{64FDB8A8-D013-4575-94D9-273BF730061F}" type="sibTrans" cxnId="{5A3225BE-7945-4C21-9C76-2A41665506B6}">
      <dgm:prSet/>
      <dgm:spPr/>
      <dgm:t>
        <a:bodyPr/>
        <a:lstStyle/>
        <a:p>
          <a:endParaRPr lang="en-US"/>
        </a:p>
      </dgm:t>
    </dgm:pt>
    <dgm:pt modelId="{B1916061-4933-40CF-9164-72356E00128A}">
      <dgm:prSet/>
      <dgm:spPr>
        <a:solidFill>
          <a:schemeClr val="accent3"/>
        </a:solidFill>
      </dgm:spPr>
      <dgm:t>
        <a:bodyPr/>
        <a:lstStyle/>
        <a:p>
          <a:pPr rtl="0"/>
          <a:r>
            <a:rPr lang="en-US" b="1" dirty="0"/>
            <a:t>What is a reasonable accommodation? </a:t>
          </a:r>
        </a:p>
      </dgm:t>
    </dgm:pt>
    <dgm:pt modelId="{EB4C3BA3-53A6-4924-8723-CFDD446BA58A}" type="parTrans" cxnId="{D6E98D6E-AA8C-4F9C-89E2-2CB07E9E830C}">
      <dgm:prSet/>
      <dgm:spPr/>
      <dgm:t>
        <a:bodyPr/>
        <a:lstStyle/>
        <a:p>
          <a:endParaRPr lang="en-US"/>
        </a:p>
      </dgm:t>
    </dgm:pt>
    <dgm:pt modelId="{1390BD92-20EA-48D2-97A6-CE40F430F205}" type="sibTrans" cxnId="{D6E98D6E-AA8C-4F9C-89E2-2CB07E9E830C}">
      <dgm:prSet/>
      <dgm:spPr/>
      <dgm:t>
        <a:bodyPr/>
        <a:lstStyle/>
        <a:p>
          <a:endParaRPr lang="en-US"/>
        </a:p>
      </dgm:t>
    </dgm:pt>
    <dgm:pt modelId="{DA29694D-0903-46F4-BFEF-F280FED83E4F}">
      <dgm:prSet/>
      <dgm:spPr>
        <a:ln>
          <a:solidFill>
            <a:schemeClr val="accent6"/>
          </a:solidFill>
        </a:ln>
      </dgm:spPr>
      <dgm:t>
        <a:bodyPr/>
        <a:lstStyle/>
        <a:p>
          <a:pPr rtl="0"/>
          <a:r>
            <a:rPr lang="en-US" dirty="0"/>
            <a:t>A modifications designed to enable full access for an individual with a disability</a:t>
          </a:r>
        </a:p>
      </dgm:t>
    </dgm:pt>
    <dgm:pt modelId="{CB0F99B3-76AE-4D40-B13F-AB17385335E7}" type="parTrans" cxnId="{5075AFAA-B84A-4B6F-A9C4-508F7207383C}">
      <dgm:prSet/>
      <dgm:spPr/>
      <dgm:t>
        <a:bodyPr/>
        <a:lstStyle/>
        <a:p>
          <a:endParaRPr lang="en-US"/>
        </a:p>
      </dgm:t>
    </dgm:pt>
    <dgm:pt modelId="{03D5B57D-526A-4CBB-9528-DE2E0E80AFAC}" type="sibTrans" cxnId="{5075AFAA-B84A-4B6F-A9C4-508F7207383C}">
      <dgm:prSet/>
      <dgm:spPr/>
      <dgm:t>
        <a:bodyPr/>
        <a:lstStyle/>
        <a:p>
          <a:endParaRPr lang="en-US"/>
        </a:p>
      </dgm:t>
    </dgm:pt>
    <dgm:pt modelId="{C330F745-93A5-40C9-B1C5-A9A760995A4C}">
      <dgm:prSet/>
      <dgm:spPr>
        <a:ln>
          <a:solidFill>
            <a:schemeClr val="accent6"/>
          </a:solidFill>
        </a:ln>
      </dgm:spPr>
      <dgm:t>
        <a:bodyPr/>
        <a:lstStyle/>
        <a:p>
          <a:pPr rtl="0"/>
          <a:r>
            <a:rPr lang="en-US" dirty="0"/>
            <a:t>"Fundamental alterations" are not reasonable</a:t>
          </a:r>
        </a:p>
      </dgm:t>
    </dgm:pt>
    <dgm:pt modelId="{DE1CF6B5-1500-4A04-88CD-1811C1947788}" type="parTrans" cxnId="{9F0BE2CA-FC7C-4FA3-A351-A85C9197ECE0}">
      <dgm:prSet/>
      <dgm:spPr/>
      <dgm:t>
        <a:bodyPr/>
        <a:lstStyle/>
        <a:p>
          <a:endParaRPr lang="en-US"/>
        </a:p>
      </dgm:t>
    </dgm:pt>
    <dgm:pt modelId="{7C8D7441-E32A-418B-95E2-01F34BBCF1FC}" type="sibTrans" cxnId="{9F0BE2CA-FC7C-4FA3-A351-A85C9197ECE0}">
      <dgm:prSet/>
      <dgm:spPr/>
      <dgm:t>
        <a:bodyPr/>
        <a:lstStyle/>
        <a:p>
          <a:endParaRPr lang="en-US"/>
        </a:p>
      </dgm:t>
    </dgm:pt>
    <dgm:pt modelId="{B12EF381-7F7F-40F8-9866-22841BCBAEC1}">
      <dgm:prSet/>
      <dgm:spPr/>
      <dgm:t>
        <a:bodyPr/>
        <a:lstStyle/>
        <a:p>
          <a:pPr rtl="0"/>
          <a:r>
            <a:rPr lang="en-US" dirty="0"/>
            <a:t>Don't make assumptions or ask about the type of the disability</a:t>
          </a:r>
        </a:p>
      </dgm:t>
    </dgm:pt>
    <dgm:pt modelId="{E51922C0-C8BB-4111-BE7F-A4A3EE6F8366}" type="parTrans" cxnId="{E28EC4B3-DB5E-4D5F-9022-5FB408EE3E49}">
      <dgm:prSet/>
      <dgm:spPr/>
      <dgm:t>
        <a:bodyPr/>
        <a:lstStyle/>
        <a:p>
          <a:endParaRPr lang="en-US"/>
        </a:p>
      </dgm:t>
    </dgm:pt>
    <dgm:pt modelId="{6C0F8A7A-4331-4AFE-8946-49B25058A50B}" type="sibTrans" cxnId="{E28EC4B3-DB5E-4D5F-9022-5FB408EE3E49}">
      <dgm:prSet/>
      <dgm:spPr/>
      <dgm:t>
        <a:bodyPr/>
        <a:lstStyle/>
        <a:p>
          <a:endParaRPr lang="en-US"/>
        </a:p>
      </dgm:t>
    </dgm:pt>
    <dgm:pt modelId="{514ED701-AC57-401A-883B-987B5780471E}">
      <dgm:prSet/>
      <dgm:spPr/>
      <dgm:t>
        <a:bodyPr/>
        <a:lstStyle/>
        <a:p>
          <a:pPr rtl="0"/>
          <a:r>
            <a:rPr lang="en-US" dirty="0"/>
            <a:t>Many disabilities are "invisible"</a:t>
          </a:r>
        </a:p>
      </dgm:t>
    </dgm:pt>
    <dgm:pt modelId="{14E3AD23-2C49-4256-ADAF-568058D38625}" type="sibTrans" cxnId="{2A827273-230F-4E89-8C01-59F3BD3868AE}">
      <dgm:prSet/>
      <dgm:spPr/>
      <dgm:t>
        <a:bodyPr/>
        <a:lstStyle/>
        <a:p>
          <a:endParaRPr lang="en-US"/>
        </a:p>
      </dgm:t>
    </dgm:pt>
    <dgm:pt modelId="{348647CE-4BB4-4116-81E3-83AFF6E9DC65}" type="parTrans" cxnId="{2A827273-230F-4E89-8C01-59F3BD3868AE}">
      <dgm:prSet/>
      <dgm:spPr/>
      <dgm:t>
        <a:bodyPr/>
        <a:lstStyle/>
        <a:p>
          <a:endParaRPr lang="en-US"/>
        </a:p>
      </dgm:t>
    </dgm:pt>
    <dgm:pt modelId="{5FF559E4-E7EB-4F5D-8064-C9343E09A962}" type="pres">
      <dgm:prSet presAssocID="{2E9FA01B-D710-420C-99C7-540C43271DC8}" presName="linear" presStyleCnt="0">
        <dgm:presLayoutVars>
          <dgm:dir/>
          <dgm:animLvl val="lvl"/>
          <dgm:resizeHandles val="exact"/>
        </dgm:presLayoutVars>
      </dgm:prSet>
      <dgm:spPr/>
      <dgm:t>
        <a:bodyPr/>
        <a:lstStyle/>
        <a:p>
          <a:endParaRPr lang="en-US"/>
        </a:p>
      </dgm:t>
    </dgm:pt>
    <dgm:pt modelId="{E096EE39-8CF6-4A39-97D3-2CCB10069345}" type="pres">
      <dgm:prSet presAssocID="{33182098-4EBA-4633-B393-E67254AC2271}" presName="parentLin" presStyleCnt="0"/>
      <dgm:spPr/>
    </dgm:pt>
    <dgm:pt modelId="{DB1EEA2A-A21B-4C90-B0EE-5A2B092E70D1}" type="pres">
      <dgm:prSet presAssocID="{33182098-4EBA-4633-B393-E67254AC2271}" presName="parentLeftMargin" presStyleLbl="node1" presStyleIdx="0" presStyleCnt="3"/>
      <dgm:spPr/>
      <dgm:t>
        <a:bodyPr/>
        <a:lstStyle/>
        <a:p>
          <a:endParaRPr lang="en-US"/>
        </a:p>
      </dgm:t>
    </dgm:pt>
    <dgm:pt modelId="{CC7C9267-C089-448A-9466-8C107D9C0047}" type="pres">
      <dgm:prSet presAssocID="{33182098-4EBA-4633-B393-E67254AC2271}" presName="parentText" presStyleLbl="node1" presStyleIdx="0" presStyleCnt="3">
        <dgm:presLayoutVars>
          <dgm:chMax val="0"/>
          <dgm:bulletEnabled val="1"/>
        </dgm:presLayoutVars>
      </dgm:prSet>
      <dgm:spPr/>
      <dgm:t>
        <a:bodyPr/>
        <a:lstStyle/>
        <a:p>
          <a:endParaRPr lang="en-US"/>
        </a:p>
      </dgm:t>
    </dgm:pt>
    <dgm:pt modelId="{46B21454-BB3C-418E-B047-DF4A73DEDF2A}" type="pres">
      <dgm:prSet presAssocID="{33182098-4EBA-4633-B393-E67254AC2271}" presName="negativeSpace" presStyleCnt="0"/>
      <dgm:spPr/>
    </dgm:pt>
    <dgm:pt modelId="{81227B97-FD15-41C6-B95D-97466CCC5198}" type="pres">
      <dgm:prSet presAssocID="{33182098-4EBA-4633-B393-E67254AC2271}" presName="childText" presStyleLbl="conFgAcc1" presStyleIdx="0" presStyleCnt="3">
        <dgm:presLayoutVars>
          <dgm:bulletEnabled val="1"/>
        </dgm:presLayoutVars>
      </dgm:prSet>
      <dgm:spPr/>
      <dgm:t>
        <a:bodyPr/>
        <a:lstStyle/>
        <a:p>
          <a:endParaRPr lang="en-US"/>
        </a:p>
      </dgm:t>
    </dgm:pt>
    <dgm:pt modelId="{932BBF77-54C1-4EE5-8DCF-A180082F8AB6}" type="pres">
      <dgm:prSet presAssocID="{177DA849-2291-49B2-A3D9-A160BFE3295F}" presName="spaceBetweenRectangles" presStyleCnt="0"/>
      <dgm:spPr/>
    </dgm:pt>
    <dgm:pt modelId="{88686543-50A0-4DCD-BE5E-C944AC92F80A}" type="pres">
      <dgm:prSet presAssocID="{B1916061-4933-40CF-9164-72356E00128A}" presName="parentLin" presStyleCnt="0"/>
      <dgm:spPr/>
    </dgm:pt>
    <dgm:pt modelId="{F263E3F9-8E1B-4125-8142-674F825F99F4}" type="pres">
      <dgm:prSet presAssocID="{B1916061-4933-40CF-9164-72356E00128A}" presName="parentLeftMargin" presStyleLbl="node1" presStyleIdx="0" presStyleCnt="3"/>
      <dgm:spPr/>
      <dgm:t>
        <a:bodyPr/>
        <a:lstStyle/>
        <a:p>
          <a:endParaRPr lang="en-US"/>
        </a:p>
      </dgm:t>
    </dgm:pt>
    <dgm:pt modelId="{A912AC9A-0A43-45B8-8278-DDE71A6F8BCE}" type="pres">
      <dgm:prSet presAssocID="{B1916061-4933-40CF-9164-72356E00128A}" presName="parentText" presStyleLbl="node1" presStyleIdx="1" presStyleCnt="3" custLinFactNeighborX="-7407" custLinFactNeighborY="-6670">
        <dgm:presLayoutVars>
          <dgm:chMax val="0"/>
          <dgm:bulletEnabled val="1"/>
        </dgm:presLayoutVars>
      </dgm:prSet>
      <dgm:spPr/>
      <dgm:t>
        <a:bodyPr/>
        <a:lstStyle/>
        <a:p>
          <a:endParaRPr lang="en-US"/>
        </a:p>
      </dgm:t>
    </dgm:pt>
    <dgm:pt modelId="{40827414-681F-4370-900E-772A33129809}" type="pres">
      <dgm:prSet presAssocID="{B1916061-4933-40CF-9164-72356E00128A}" presName="negativeSpace" presStyleCnt="0"/>
      <dgm:spPr/>
    </dgm:pt>
    <dgm:pt modelId="{4115DF17-3BBD-426A-B817-15E13A0CA247}" type="pres">
      <dgm:prSet presAssocID="{B1916061-4933-40CF-9164-72356E00128A}" presName="childText" presStyleLbl="conFgAcc1" presStyleIdx="1" presStyleCnt="3" custLinFactNeighborY="-12719">
        <dgm:presLayoutVars>
          <dgm:bulletEnabled val="1"/>
        </dgm:presLayoutVars>
      </dgm:prSet>
      <dgm:spPr/>
      <dgm:t>
        <a:bodyPr/>
        <a:lstStyle/>
        <a:p>
          <a:endParaRPr lang="en-US"/>
        </a:p>
      </dgm:t>
    </dgm:pt>
    <dgm:pt modelId="{63AD1661-F7B2-4146-826C-48B35841E1C9}" type="pres">
      <dgm:prSet presAssocID="{1390BD92-20EA-48D2-97A6-CE40F430F205}" presName="spaceBetweenRectangles" presStyleCnt="0"/>
      <dgm:spPr/>
    </dgm:pt>
    <dgm:pt modelId="{44A5A888-A01D-47BC-97C2-1C91F565E0F1}" type="pres">
      <dgm:prSet presAssocID="{6288DE35-4214-49B3-B5F4-092CBE5FB426}" presName="parentLin" presStyleCnt="0"/>
      <dgm:spPr/>
    </dgm:pt>
    <dgm:pt modelId="{BF72F816-0A48-4A36-BD6E-45E78DE60FA7}" type="pres">
      <dgm:prSet presAssocID="{6288DE35-4214-49B3-B5F4-092CBE5FB426}" presName="parentLeftMargin" presStyleLbl="node1" presStyleIdx="1" presStyleCnt="3"/>
      <dgm:spPr/>
      <dgm:t>
        <a:bodyPr/>
        <a:lstStyle/>
        <a:p>
          <a:endParaRPr lang="en-US"/>
        </a:p>
      </dgm:t>
    </dgm:pt>
    <dgm:pt modelId="{F4A4B30F-1DB7-4453-A726-40F3C7545F57}" type="pres">
      <dgm:prSet presAssocID="{6288DE35-4214-49B3-B5F4-092CBE5FB426}" presName="parentText" presStyleLbl="node1" presStyleIdx="2" presStyleCnt="3">
        <dgm:presLayoutVars>
          <dgm:chMax val="0"/>
          <dgm:bulletEnabled val="1"/>
        </dgm:presLayoutVars>
      </dgm:prSet>
      <dgm:spPr/>
      <dgm:t>
        <a:bodyPr/>
        <a:lstStyle/>
        <a:p>
          <a:endParaRPr lang="en-US"/>
        </a:p>
      </dgm:t>
    </dgm:pt>
    <dgm:pt modelId="{6BA30415-5B38-49A7-A180-91E4146E7BDE}" type="pres">
      <dgm:prSet presAssocID="{6288DE35-4214-49B3-B5F4-092CBE5FB426}" presName="negativeSpace" presStyleCnt="0"/>
      <dgm:spPr/>
    </dgm:pt>
    <dgm:pt modelId="{302E9AF4-40B4-4DC9-A461-56067991ED56}" type="pres">
      <dgm:prSet presAssocID="{6288DE35-4214-49B3-B5F4-092CBE5FB426}" presName="childText" presStyleLbl="conFgAcc1" presStyleIdx="2" presStyleCnt="3">
        <dgm:presLayoutVars>
          <dgm:bulletEnabled val="1"/>
        </dgm:presLayoutVars>
      </dgm:prSet>
      <dgm:spPr/>
      <dgm:t>
        <a:bodyPr/>
        <a:lstStyle/>
        <a:p>
          <a:endParaRPr lang="en-US"/>
        </a:p>
      </dgm:t>
    </dgm:pt>
  </dgm:ptLst>
  <dgm:cxnLst>
    <dgm:cxn modelId="{2A827273-230F-4E89-8C01-59F3BD3868AE}" srcId="{33182098-4EBA-4633-B393-E67254AC2271}" destId="{514ED701-AC57-401A-883B-987B5780471E}" srcOrd="1" destOrd="0" parTransId="{348647CE-4BB4-4116-81E3-83AFF6E9DC65}" sibTransId="{14E3AD23-2C49-4256-ADAF-568058D38625}"/>
    <dgm:cxn modelId="{E16A708D-30F5-49F2-94E5-950983A1EC56}" type="presOf" srcId="{33182098-4EBA-4633-B393-E67254AC2271}" destId="{DB1EEA2A-A21B-4C90-B0EE-5A2B092E70D1}" srcOrd="0" destOrd="0" presId="urn:microsoft.com/office/officeart/2005/8/layout/list1"/>
    <dgm:cxn modelId="{F65E6B4B-29A9-430F-9608-D591DD6DF0D0}" type="presOf" srcId="{2E9FA01B-D710-420C-99C7-540C43271DC8}" destId="{5FF559E4-E7EB-4F5D-8064-C9343E09A962}" srcOrd="0" destOrd="0" presId="urn:microsoft.com/office/officeart/2005/8/layout/list1"/>
    <dgm:cxn modelId="{E4205113-5B2E-494C-94E5-6DFB6D63763C}" type="presOf" srcId="{33182098-4EBA-4633-B393-E67254AC2271}" destId="{CC7C9267-C089-448A-9466-8C107D9C0047}" srcOrd="1" destOrd="0" presId="urn:microsoft.com/office/officeart/2005/8/layout/list1"/>
    <dgm:cxn modelId="{A697BB42-DACD-45FF-B6A1-AFD2EFC53C3A}" type="presOf" srcId="{6288DE35-4214-49B3-B5F4-092CBE5FB426}" destId="{BF72F816-0A48-4A36-BD6E-45E78DE60FA7}" srcOrd="0" destOrd="0" presId="urn:microsoft.com/office/officeart/2005/8/layout/list1"/>
    <dgm:cxn modelId="{0958C0DA-65B9-4AB0-B457-F5B4F0AEFB51}" type="presOf" srcId="{514ED701-AC57-401A-883B-987B5780471E}" destId="{81227B97-FD15-41C6-B95D-97466CCC5198}" srcOrd="0" destOrd="1" presId="urn:microsoft.com/office/officeart/2005/8/layout/list1"/>
    <dgm:cxn modelId="{832ECA9C-C881-40BF-A0DD-2CB6E2226257}" srcId="{2E9FA01B-D710-420C-99C7-540C43271DC8}" destId="{33182098-4EBA-4633-B393-E67254AC2271}" srcOrd="0" destOrd="0" parTransId="{7CB15C46-5A1E-4F71-9A6E-A5B2DD8C0F09}" sibTransId="{177DA849-2291-49B2-A3D9-A160BFE3295F}"/>
    <dgm:cxn modelId="{5075AFAA-B84A-4B6F-A9C4-508F7207383C}" srcId="{B1916061-4933-40CF-9164-72356E00128A}" destId="{DA29694D-0903-46F4-BFEF-F280FED83E4F}" srcOrd="0" destOrd="0" parTransId="{CB0F99B3-76AE-4D40-B13F-AB17385335E7}" sibTransId="{03D5B57D-526A-4CBB-9528-DE2E0E80AFAC}"/>
    <dgm:cxn modelId="{70D71843-C64B-4728-9ACE-7BD07B940724}" type="presOf" srcId="{B1916061-4933-40CF-9164-72356E00128A}" destId="{F263E3F9-8E1B-4125-8142-674F825F99F4}" srcOrd="0" destOrd="0" presId="urn:microsoft.com/office/officeart/2005/8/layout/list1"/>
    <dgm:cxn modelId="{2361C90D-611C-48AD-9FB2-76E1666A8554}" type="presOf" srcId="{781D6B1B-000D-425E-8BFF-1F5CB013D7E6}" destId="{302E9AF4-40B4-4DC9-A461-56067991ED56}" srcOrd="0" destOrd="1" presId="urn:microsoft.com/office/officeart/2005/8/layout/list1"/>
    <dgm:cxn modelId="{E28EC4B3-DB5E-4D5F-9022-5FB408EE3E49}" srcId="{6288DE35-4214-49B3-B5F4-092CBE5FB426}" destId="{B12EF381-7F7F-40F8-9866-22841BCBAEC1}" srcOrd="0" destOrd="0" parTransId="{E51922C0-C8BB-4111-BE7F-A4A3EE6F8366}" sibTransId="{6C0F8A7A-4331-4AFE-8946-49B25058A50B}"/>
    <dgm:cxn modelId="{A6828EAD-86A6-4580-8467-4634FEEF6546}" type="presOf" srcId="{B12EF381-7F7F-40F8-9866-22841BCBAEC1}" destId="{302E9AF4-40B4-4DC9-A461-56067991ED56}" srcOrd="0" destOrd="0" presId="urn:microsoft.com/office/officeart/2005/8/layout/list1"/>
    <dgm:cxn modelId="{5A3225BE-7945-4C21-9C76-2A41665506B6}" srcId="{6288DE35-4214-49B3-B5F4-092CBE5FB426}" destId="{781D6B1B-000D-425E-8BFF-1F5CB013D7E6}" srcOrd="1" destOrd="0" parTransId="{700C231D-7E2F-473A-8762-07F3F0C325B0}" sibTransId="{64FDB8A8-D013-4575-94D9-273BF730061F}"/>
    <dgm:cxn modelId="{9B89C101-1DC2-4A0E-BBE7-79FA774C0039}" type="presOf" srcId="{B1916061-4933-40CF-9164-72356E00128A}" destId="{A912AC9A-0A43-45B8-8278-DDE71A6F8BCE}" srcOrd="1" destOrd="0" presId="urn:microsoft.com/office/officeart/2005/8/layout/list1"/>
    <dgm:cxn modelId="{6588ECA7-76F0-435B-B902-CDEABCDEC2B8}" type="presOf" srcId="{906B9494-CDE9-4823-B026-B10A9B6CAF82}" destId="{81227B97-FD15-41C6-B95D-97466CCC5198}" srcOrd="0" destOrd="0" presId="urn:microsoft.com/office/officeart/2005/8/layout/list1"/>
    <dgm:cxn modelId="{96C808BC-B49E-408E-8BF1-472F2BD1D62D}" type="presOf" srcId="{DA29694D-0903-46F4-BFEF-F280FED83E4F}" destId="{4115DF17-3BBD-426A-B817-15E13A0CA247}" srcOrd="0" destOrd="0" presId="urn:microsoft.com/office/officeart/2005/8/layout/list1"/>
    <dgm:cxn modelId="{D6E98D6E-AA8C-4F9C-89E2-2CB07E9E830C}" srcId="{2E9FA01B-D710-420C-99C7-540C43271DC8}" destId="{B1916061-4933-40CF-9164-72356E00128A}" srcOrd="1" destOrd="0" parTransId="{EB4C3BA3-53A6-4924-8723-CFDD446BA58A}" sibTransId="{1390BD92-20EA-48D2-97A6-CE40F430F205}"/>
    <dgm:cxn modelId="{AF710C2C-16ED-4A6E-9726-809A3A56DDBA}" type="presOf" srcId="{6288DE35-4214-49B3-B5F4-092CBE5FB426}" destId="{F4A4B30F-1DB7-4453-A726-40F3C7545F57}" srcOrd="1" destOrd="0" presId="urn:microsoft.com/office/officeart/2005/8/layout/list1"/>
    <dgm:cxn modelId="{B49726FA-6C21-454B-ABCE-116FB8981554}" type="presOf" srcId="{C330F745-93A5-40C9-B1C5-A9A760995A4C}" destId="{4115DF17-3BBD-426A-B817-15E13A0CA247}" srcOrd="0" destOrd="1" presId="urn:microsoft.com/office/officeart/2005/8/layout/list1"/>
    <dgm:cxn modelId="{9F0BE2CA-FC7C-4FA3-A351-A85C9197ECE0}" srcId="{B1916061-4933-40CF-9164-72356E00128A}" destId="{C330F745-93A5-40C9-B1C5-A9A760995A4C}" srcOrd="1" destOrd="0" parTransId="{DE1CF6B5-1500-4A04-88CD-1811C1947788}" sibTransId="{7C8D7441-E32A-418B-95E2-01F34BBCF1FC}"/>
    <dgm:cxn modelId="{F5AC6FC2-672B-46B1-A946-B234EB8422AD}" srcId="{33182098-4EBA-4633-B393-E67254AC2271}" destId="{906B9494-CDE9-4823-B026-B10A9B6CAF82}" srcOrd="0" destOrd="0" parTransId="{22FBAD59-1CAE-450F-9138-35DCDF498FA1}" sibTransId="{119FD746-1C9A-4E0E-9BFA-0EE7548FF221}"/>
    <dgm:cxn modelId="{385AA843-3AB8-4A96-950D-D38F98540E19}" srcId="{2E9FA01B-D710-420C-99C7-540C43271DC8}" destId="{6288DE35-4214-49B3-B5F4-092CBE5FB426}" srcOrd="2" destOrd="0" parTransId="{195178BD-F7DA-479D-A7E3-C8D9EA40BD40}" sibTransId="{9BABC95D-2689-4EB9-8683-EA6A26B11293}"/>
    <dgm:cxn modelId="{1D6B9A26-5637-44D8-A82A-E33D7C1C64F4}" type="presParOf" srcId="{5FF559E4-E7EB-4F5D-8064-C9343E09A962}" destId="{E096EE39-8CF6-4A39-97D3-2CCB10069345}" srcOrd="0" destOrd="0" presId="urn:microsoft.com/office/officeart/2005/8/layout/list1"/>
    <dgm:cxn modelId="{0459A48E-D6EB-4B87-910C-4D53CC35BC85}" type="presParOf" srcId="{E096EE39-8CF6-4A39-97D3-2CCB10069345}" destId="{DB1EEA2A-A21B-4C90-B0EE-5A2B092E70D1}" srcOrd="0" destOrd="0" presId="urn:microsoft.com/office/officeart/2005/8/layout/list1"/>
    <dgm:cxn modelId="{763CAC2D-8DB2-4BD8-8C9C-FD2F72337D9E}" type="presParOf" srcId="{E096EE39-8CF6-4A39-97D3-2CCB10069345}" destId="{CC7C9267-C089-448A-9466-8C107D9C0047}" srcOrd="1" destOrd="0" presId="urn:microsoft.com/office/officeart/2005/8/layout/list1"/>
    <dgm:cxn modelId="{5D9E128A-4C67-493E-AAF0-8EA44A64556A}" type="presParOf" srcId="{5FF559E4-E7EB-4F5D-8064-C9343E09A962}" destId="{46B21454-BB3C-418E-B047-DF4A73DEDF2A}" srcOrd="1" destOrd="0" presId="urn:microsoft.com/office/officeart/2005/8/layout/list1"/>
    <dgm:cxn modelId="{C07A13BA-5B64-45E0-961F-21B65F85A1E2}" type="presParOf" srcId="{5FF559E4-E7EB-4F5D-8064-C9343E09A962}" destId="{81227B97-FD15-41C6-B95D-97466CCC5198}" srcOrd="2" destOrd="0" presId="urn:microsoft.com/office/officeart/2005/8/layout/list1"/>
    <dgm:cxn modelId="{0AD58E23-CE8A-4402-8EED-311545354D02}" type="presParOf" srcId="{5FF559E4-E7EB-4F5D-8064-C9343E09A962}" destId="{932BBF77-54C1-4EE5-8DCF-A180082F8AB6}" srcOrd="3" destOrd="0" presId="urn:microsoft.com/office/officeart/2005/8/layout/list1"/>
    <dgm:cxn modelId="{AFF3AC7A-5536-4011-8D21-956058B0F42E}" type="presParOf" srcId="{5FF559E4-E7EB-4F5D-8064-C9343E09A962}" destId="{88686543-50A0-4DCD-BE5E-C944AC92F80A}" srcOrd="4" destOrd="0" presId="urn:microsoft.com/office/officeart/2005/8/layout/list1"/>
    <dgm:cxn modelId="{1BE0184F-CC73-4B96-8E96-FC48EE1F572F}" type="presParOf" srcId="{88686543-50A0-4DCD-BE5E-C944AC92F80A}" destId="{F263E3F9-8E1B-4125-8142-674F825F99F4}" srcOrd="0" destOrd="0" presId="urn:microsoft.com/office/officeart/2005/8/layout/list1"/>
    <dgm:cxn modelId="{2D90210F-28F9-43F3-B00F-B4CAB1721944}" type="presParOf" srcId="{88686543-50A0-4DCD-BE5E-C944AC92F80A}" destId="{A912AC9A-0A43-45B8-8278-DDE71A6F8BCE}" srcOrd="1" destOrd="0" presId="urn:microsoft.com/office/officeart/2005/8/layout/list1"/>
    <dgm:cxn modelId="{8D55B438-8D5B-45A2-AFBE-C2B8BF99B207}" type="presParOf" srcId="{5FF559E4-E7EB-4F5D-8064-C9343E09A962}" destId="{40827414-681F-4370-900E-772A33129809}" srcOrd="5" destOrd="0" presId="urn:microsoft.com/office/officeart/2005/8/layout/list1"/>
    <dgm:cxn modelId="{6C9ADA62-6407-4534-AD0B-52489E0B6B87}" type="presParOf" srcId="{5FF559E4-E7EB-4F5D-8064-C9343E09A962}" destId="{4115DF17-3BBD-426A-B817-15E13A0CA247}" srcOrd="6" destOrd="0" presId="urn:microsoft.com/office/officeart/2005/8/layout/list1"/>
    <dgm:cxn modelId="{EA4BB910-B088-4728-AFA1-14FCE2CD769B}" type="presParOf" srcId="{5FF559E4-E7EB-4F5D-8064-C9343E09A962}" destId="{63AD1661-F7B2-4146-826C-48B35841E1C9}" srcOrd="7" destOrd="0" presId="urn:microsoft.com/office/officeart/2005/8/layout/list1"/>
    <dgm:cxn modelId="{770FB354-25B7-4677-888C-2C0891CF1F5D}" type="presParOf" srcId="{5FF559E4-E7EB-4F5D-8064-C9343E09A962}" destId="{44A5A888-A01D-47BC-97C2-1C91F565E0F1}" srcOrd="8" destOrd="0" presId="urn:microsoft.com/office/officeart/2005/8/layout/list1"/>
    <dgm:cxn modelId="{D4F400BE-60E8-4C5A-83F5-728BC6C78F00}" type="presParOf" srcId="{44A5A888-A01D-47BC-97C2-1C91F565E0F1}" destId="{BF72F816-0A48-4A36-BD6E-45E78DE60FA7}" srcOrd="0" destOrd="0" presId="urn:microsoft.com/office/officeart/2005/8/layout/list1"/>
    <dgm:cxn modelId="{376BB4C0-FFFC-4EC8-A233-2EE9E5E65D6F}" type="presParOf" srcId="{44A5A888-A01D-47BC-97C2-1C91F565E0F1}" destId="{F4A4B30F-1DB7-4453-A726-40F3C7545F57}" srcOrd="1" destOrd="0" presId="urn:microsoft.com/office/officeart/2005/8/layout/list1"/>
    <dgm:cxn modelId="{2712FE11-C656-4D06-BEFE-157A5EBBC313}" type="presParOf" srcId="{5FF559E4-E7EB-4F5D-8064-C9343E09A962}" destId="{6BA30415-5B38-49A7-A180-91E4146E7BDE}" srcOrd="9" destOrd="0" presId="urn:microsoft.com/office/officeart/2005/8/layout/list1"/>
    <dgm:cxn modelId="{2821524B-09E6-432E-9E02-E09D93096BE7}" type="presParOf" srcId="{5FF559E4-E7EB-4F5D-8064-C9343E09A962}" destId="{302E9AF4-40B4-4DC9-A461-56067991ED56}"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F90316-AF53-4E6D-AF36-386198875EA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0C0FB6D-F429-4D0B-993A-0B2A81296C82}">
      <dgm:prSet/>
      <dgm:spPr/>
      <dgm:t>
        <a:bodyPr/>
        <a:lstStyle/>
        <a:p>
          <a:pPr rtl="0"/>
          <a:r>
            <a:rPr lang="en-US" b="1" dirty="0" smtClean="0"/>
            <a:t>Additional Resources</a:t>
          </a:r>
          <a:endParaRPr lang="en-US" b="1" dirty="0"/>
        </a:p>
      </dgm:t>
    </dgm:pt>
    <dgm:pt modelId="{65912C78-542E-4E45-974C-AC61DA6B27AC}" type="parTrans" cxnId="{14595DDA-9144-483A-A1A1-722CC205027B}">
      <dgm:prSet/>
      <dgm:spPr/>
      <dgm:t>
        <a:bodyPr/>
        <a:lstStyle/>
        <a:p>
          <a:endParaRPr lang="en-US"/>
        </a:p>
      </dgm:t>
    </dgm:pt>
    <dgm:pt modelId="{CCCD0818-E714-4D94-9056-4282824BEF64}" type="sibTrans" cxnId="{14595DDA-9144-483A-A1A1-722CC205027B}">
      <dgm:prSet/>
      <dgm:spPr/>
      <dgm:t>
        <a:bodyPr/>
        <a:lstStyle/>
        <a:p>
          <a:endParaRPr lang="en-US"/>
        </a:p>
      </dgm:t>
    </dgm:pt>
    <dgm:pt modelId="{E230DACA-1E1B-4627-B4DF-EF66C30697F1}">
      <dgm:prSet/>
      <dgm:spPr/>
      <dgm:t>
        <a:bodyPr/>
        <a:lstStyle/>
        <a:p>
          <a:pPr rtl="0"/>
          <a:r>
            <a:rPr lang="en-US" dirty="0" smtClean="0"/>
            <a:t>Supreme Court Policy on Access for Persons with Disabilities</a:t>
          </a:r>
          <a:endParaRPr lang="en-US" dirty="0"/>
        </a:p>
      </dgm:t>
    </dgm:pt>
    <dgm:pt modelId="{FC85D93C-7309-414E-B0BA-8F11B35E903F}" type="parTrans" cxnId="{B6453F93-AE32-4426-98A6-60A9A1604491}">
      <dgm:prSet/>
      <dgm:spPr/>
      <dgm:t>
        <a:bodyPr/>
        <a:lstStyle/>
        <a:p>
          <a:endParaRPr lang="en-US"/>
        </a:p>
      </dgm:t>
    </dgm:pt>
    <dgm:pt modelId="{AC3C88CA-DF9C-435F-B800-2EB291F9428C}" type="sibTrans" cxnId="{B6453F93-AE32-4426-98A6-60A9A1604491}">
      <dgm:prSet/>
      <dgm:spPr/>
      <dgm:t>
        <a:bodyPr/>
        <a:lstStyle/>
        <a:p>
          <a:endParaRPr lang="en-US"/>
        </a:p>
      </dgm:t>
    </dgm:pt>
    <dgm:pt modelId="{486D0B9B-A551-45BF-A36C-37034ED120CD}">
      <dgm:prSet/>
      <dgm:spPr/>
      <dgm:t>
        <a:bodyPr/>
        <a:lstStyle/>
        <a:p>
          <a:pPr rtl="0"/>
          <a:r>
            <a:rPr lang="en-US" dirty="0" smtClean="0"/>
            <a:t>Local Court Disability Coordinator</a:t>
          </a:r>
          <a:endParaRPr lang="en-US" dirty="0"/>
        </a:p>
      </dgm:t>
    </dgm:pt>
    <dgm:pt modelId="{F69B087C-A73A-48D0-A75C-FD731FF726DE}" type="parTrans" cxnId="{55D64FA3-A4E5-44E6-B8BD-D627061CCDE9}">
      <dgm:prSet/>
      <dgm:spPr/>
      <dgm:t>
        <a:bodyPr/>
        <a:lstStyle/>
        <a:p>
          <a:endParaRPr lang="en-US"/>
        </a:p>
      </dgm:t>
    </dgm:pt>
    <dgm:pt modelId="{A61B85AE-5A2C-4107-9EC1-4D3C0C04579C}" type="sibTrans" cxnId="{55D64FA3-A4E5-44E6-B8BD-D627061CCDE9}">
      <dgm:prSet/>
      <dgm:spPr/>
      <dgm:t>
        <a:bodyPr/>
        <a:lstStyle/>
        <a:p>
          <a:endParaRPr lang="en-US"/>
        </a:p>
      </dgm:t>
    </dgm:pt>
    <dgm:pt modelId="{27689976-79E6-45FD-94AE-0D64EBA73D2F}">
      <dgm:prSet/>
      <dgm:spPr/>
      <dgm:t>
        <a:bodyPr/>
        <a:lstStyle/>
        <a:p>
          <a:pPr rtl="0"/>
          <a:r>
            <a:rPr lang="en-US" dirty="0" smtClean="0"/>
            <a:t>IL Attorney General's Office – Disability Rights Bureau</a:t>
          </a:r>
          <a:endParaRPr lang="en-US" dirty="0"/>
        </a:p>
      </dgm:t>
    </dgm:pt>
    <dgm:pt modelId="{87B08E9A-944B-4B11-98BA-53EC2BE33B3F}" type="parTrans" cxnId="{BDAC2091-58D7-49D4-8EB7-34BA1552B3BD}">
      <dgm:prSet/>
      <dgm:spPr/>
      <dgm:t>
        <a:bodyPr/>
        <a:lstStyle/>
        <a:p>
          <a:endParaRPr lang="en-US"/>
        </a:p>
      </dgm:t>
    </dgm:pt>
    <dgm:pt modelId="{015E7673-D162-4B5D-B621-20384C9BEC1B}" type="sibTrans" cxnId="{BDAC2091-58D7-49D4-8EB7-34BA1552B3BD}">
      <dgm:prSet/>
      <dgm:spPr/>
      <dgm:t>
        <a:bodyPr/>
        <a:lstStyle/>
        <a:p>
          <a:endParaRPr lang="en-US"/>
        </a:p>
      </dgm:t>
    </dgm:pt>
    <dgm:pt modelId="{788BEC2E-1CDC-469A-A223-EADAEBBB06A7}">
      <dgm:prSet/>
      <dgm:spPr/>
      <dgm:t>
        <a:bodyPr/>
        <a:lstStyle/>
        <a:p>
          <a:pPr rtl="0"/>
          <a:r>
            <a:rPr lang="en-US" dirty="0" smtClean="0"/>
            <a:t>Chicago Technical Assistance:  312-814-5684</a:t>
          </a:r>
          <a:endParaRPr lang="en-US" dirty="0"/>
        </a:p>
      </dgm:t>
    </dgm:pt>
    <dgm:pt modelId="{C5ED7B78-3870-404B-9FEE-B3D9C10BE0C5}" type="parTrans" cxnId="{4365FD83-E191-4D38-A526-E1732EBDE28B}">
      <dgm:prSet/>
      <dgm:spPr/>
      <dgm:t>
        <a:bodyPr/>
        <a:lstStyle/>
        <a:p>
          <a:endParaRPr lang="en-US"/>
        </a:p>
      </dgm:t>
    </dgm:pt>
    <dgm:pt modelId="{8BC41869-00D5-4D9B-A13F-DAD3575369E6}" type="sibTrans" cxnId="{4365FD83-E191-4D38-A526-E1732EBDE28B}">
      <dgm:prSet/>
      <dgm:spPr/>
      <dgm:t>
        <a:bodyPr/>
        <a:lstStyle/>
        <a:p>
          <a:endParaRPr lang="en-US"/>
        </a:p>
      </dgm:t>
    </dgm:pt>
    <dgm:pt modelId="{0C6FE6EA-C8EB-4BAA-B450-DE48E6ED13EB}">
      <dgm:prSet/>
      <dgm:spPr/>
      <dgm:t>
        <a:bodyPr/>
        <a:lstStyle/>
        <a:p>
          <a:pPr rtl="0"/>
          <a:r>
            <a:rPr lang="en-US" dirty="0" smtClean="0"/>
            <a:t>Springfield Technical Assistance:  217-524-2660</a:t>
          </a:r>
          <a:endParaRPr lang="en-US" dirty="0"/>
        </a:p>
      </dgm:t>
    </dgm:pt>
    <dgm:pt modelId="{E3E504F5-9DBF-4F6A-A12C-484C869293B3}" type="parTrans" cxnId="{DEE0AEFB-ECEB-4676-92C2-F05D27277008}">
      <dgm:prSet/>
      <dgm:spPr/>
      <dgm:t>
        <a:bodyPr/>
        <a:lstStyle/>
        <a:p>
          <a:endParaRPr lang="en-US"/>
        </a:p>
      </dgm:t>
    </dgm:pt>
    <dgm:pt modelId="{7027397E-DCAE-4202-A74B-744E8BD8AD49}" type="sibTrans" cxnId="{DEE0AEFB-ECEB-4676-92C2-F05D27277008}">
      <dgm:prSet/>
      <dgm:spPr/>
      <dgm:t>
        <a:bodyPr/>
        <a:lstStyle/>
        <a:p>
          <a:endParaRPr lang="en-US"/>
        </a:p>
      </dgm:t>
    </dgm:pt>
    <dgm:pt modelId="{5EC348FE-BBE2-4C34-8819-C844ED0EF0B0}">
      <dgm:prSet/>
      <dgm:spPr/>
      <dgm:t>
        <a:bodyPr/>
        <a:lstStyle/>
        <a:p>
          <a:pPr rtl="0"/>
          <a:endParaRPr lang="en-US" dirty="0"/>
        </a:p>
      </dgm:t>
    </dgm:pt>
    <dgm:pt modelId="{F6181F41-695B-44E3-B004-FC4355EC0BF7}" type="parTrans" cxnId="{712845E5-51D1-4E8B-9B6D-BB13952693A4}">
      <dgm:prSet/>
      <dgm:spPr/>
      <dgm:t>
        <a:bodyPr/>
        <a:lstStyle/>
        <a:p>
          <a:endParaRPr lang="en-US"/>
        </a:p>
      </dgm:t>
    </dgm:pt>
    <dgm:pt modelId="{F3346328-DFE4-4B9E-B2BE-9E99EBE44797}" type="sibTrans" cxnId="{712845E5-51D1-4E8B-9B6D-BB13952693A4}">
      <dgm:prSet/>
      <dgm:spPr/>
      <dgm:t>
        <a:bodyPr/>
        <a:lstStyle/>
        <a:p>
          <a:endParaRPr lang="en-US"/>
        </a:p>
      </dgm:t>
    </dgm:pt>
    <dgm:pt modelId="{CA125E59-B377-49D1-A087-2471DA663F23}">
      <dgm:prSet/>
      <dgm:spPr/>
      <dgm:t>
        <a:bodyPr/>
        <a:lstStyle/>
        <a:p>
          <a:pPr rtl="0"/>
          <a:endParaRPr lang="en-US" dirty="0"/>
        </a:p>
      </dgm:t>
    </dgm:pt>
    <dgm:pt modelId="{216C9418-0B0F-44B4-9A3F-96B382C75AAE}" type="parTrans" cxnId="{C5142C2F-448E-49E0-83CB-9CD35AC0EE73}">
      <dgm:prSet/>
      <dgm:spPr/>
      <dgm:t>
        <a:bodyPr/>
        <a:lstStyle/>
        <a:p>
          <a:endParaRPr lang="en-US"/>
        </a:p>
      </dgm:t>
    </dgm:pt>
    <dgm:pt modelId="{CCB68373-0EA3-4B8D-8692-94C41A3F33B4}" type="sibTrans" cxnId="{C5142C2F-448E-49E0-83CB-9CD35AC0EE73}">
      <dgm:prSet/>
      <dgm:spPr/>
      <dgm:t>
        <a:bodyPr/>
        <a:lstStyle/>
        <a:p>
          <a:endParaRPr lang="en-US"/>
        </a:p>
      </dgm:t>
    </dgm:pt>
    <dgm:pt modelId="{23828715-CD18-4223-9D73-4A0E109FA7DC}" type="pres">
      <dgm:prSet presAssocID="{AAF90316-AF53-4E6D-AF36-386198875EA3}" presName="Name0" presStyleCnt="0">
        <dgm:presLayoutVars>
          <dgm:dir/>
          <dgm:animLvl val="lvl"/>
          <dgm:resizeHandles val="exact"/>
        </dgm:presLayoutVars>
      </dgm:prSet>
      <dgm:spPr/>
      <dgm:t>
        <a:bodyPr/>
        <a:lstStyle/>
        <a:p>
          <a:endParaRPr lang="en-US"/>
        </a:p>
      </dgm:t>
    </dgm:pt>
    <dgm:pt modelId="{BF334E13-847B-4A38-9FE3-9904027A84DA}" type="pres">
      <dgm:prSet presAssocID="{B0C0FB6D-F429-4D0B-993A-0B2A81296C82}" presName="composite" presStyleCnt="0"/>
      <dgm:spPr/>
      <dgm:t>
        <a:bodyPr/>
        <a:lstStyle/>
        <a:p>
          <a:endParaRPr lang="en-US"/>
        </a:p>
      </dgm:t>
    </dgm:pt>
    <dgm:pt modelId="{EB303B23-2077-4229-AFA5-DFAAAF287206}" type="pres">
      <dgm:prSet presAssocID="{B0C0FB6D-F429-4D0B-993A-0B2A81296C82}" presName="parTx" presStyleLbl="alignNode1" presStyleIdx="0" presStyleCnt="1">
        <dgm:presLayoutVars>
          <dgm:chMax val="0"/>
          <dgm:chPref val="0"/>
          <dgm:bulletEnabled val="1"/>
        </dgm:presLayoutVars>
      </dgm:prSet>
      <dgm:spPr/>
      <dgm:t>
        <a:bodyPr/>
        <a:lstStyle/>
        <a:p>
          <a:endParaRPr lang="en-US"/>
        </a:p>
      </dgm:t>
    </dgm:pt>
    <dgm:pt modelId="{DBE278D6-039D-44FD-82F3-7C39F8E2199B}" type="pres">
      <dgm:prSet presAssocID="{B0C0FB6D-F429-4D0B-993A-0B2A81296C82}" presName="desTx" presStyleLbl="alignAccFollowNode1" presStyleIdx="0" presStyleCnt="1">
        <dgm:presLayoutVars>
          <dgm:bulletEnabled val="1"/>
        </dgm:presLayoutVars>
      </dgm:prSet>
      <dgm:spPr/>
      <dgm:t>
        <a:bodyPr/>
        <a:lstStyle/>
        <a:p>
          <a:endParaRPr lang="en-US"/>
        </a:p>
      </dgm:t>
    </dgm:pt>
  </dgm:ptLst>
  <dgm:cxnLst>
    <dgm:cxn modelId="{21E74785-5E73-4034-B909-05CC8BA13181}" type="presOf" srcId="{0C6FE6EA-C8EB-4BAA-B450-DE48E6ED13EB}" destId="{DBE278D6-039D-44FD-82F3-7C39F8E2199B}" srcOrd="0" destOrd="6" presId="urn:microsoft.com/office/officeart/2005/8/layout/hList1"/>
    <dgm:cxn modelId="{ACE8D680-D870-47C5-B976-4B74BFDB9AF8}" type="presOf" srcId="{27689976-79E6-45FD-94AE-0D64EBA73D2F}" destId="{DBE278D6-039D-44FD-82F3-7C39F8E2199B}" srcOrd="0" destOrd="4" presId="urn:microsoft.com/office/officeart/2005/8/layout/hList1"/>
    <dgm:cxn modelId="{61D8FAEB-09B1-467B-AD2A-95A5022A716B}" type="presOf" srcId="{5EC348FE-BBE2-4C34-8819-C844ED0EF0B0}" destId="{DBE278D6-039D-44FD-82F3-7C39F8E2199B}" srcOrd="0" destOrd="1" presId="urn:microsoft.com/office/officeart/2005/8/layout/hList1"/>
    <dgm:cxn modelId="{712845E5-51D1-4E8B-9B6D-BB13952693A4}" srcId="{B0C0FB6D-F429-4D0B-993A-0B2A81296C82}" destId="{5EC348FE-BBE2-4C34-8819-C844ED0EF0B0}" srcOrd="1" destOrd="0" parTransId="{F6181F41-695B-44E3-B004-FC4355EC0BF7}" sibTransId="{F3346328-DFE4-4B9E-B2BE-9E99EBE44797}"/>
    <dgm:cxn modelId="{B6453F93-AE32-4426-98A6-60A9A1604491}" srcId="{B0C0FB6D-F429-4D0B-993A-0B2A81296C82}" destId="{E230DACA-1E1B-4627-B4DF-EF66C30697F1}" srcOrd="0" destOrd="0" parTransId="{FC85D93C-7309-414E-B0BA-8F11B35E903F}" sibTransId="{AC3C88CA-DF9C-435F-B800-2EB291F9428C}"/>
    <dgm:cxn modelId="{47296808-1EBF-432E-9BFD-465BE887829C}" type="presOf" srcId="{AAF90316-AF53-4E6D-AF36-386198875EA3}" destId="{23828715-CD18-4223-9D73-4A0E109FA7DC}" srcOrd="0" destOrd="0" presId="urn:microsoft.com/office/officeart/2005/8/layout/hList1"/>
    <dgm:cxn modelId="{8D4E9D43-3E92-418C-8CA1-5D5D9A0FD6B3}" type="presOf" srcId="{B0C0FB6D-F429-4D0B-993A-0B2A81296C82}" destId="{EB303B23-2077-4229-AFA5-DFAAAF287206}" srcOrd="0" destOrd="0" presId="urn:microsoft.com/office/officeart/2005/8/layout/hList1"/>
    <dgm:cxn modelId="{DD1BEED8-8B0B-4B10-A486-F2C1D73AB25E}" type="presOf" srcId="{788BEC2E-1CDC-469A-A223-EADAEBBB06A7}" destId="{DBE278D6-039D-44FD-82F3-7C39F8E2199B}" srcOrd="0" destOrd="5" presId="urn:microsoft.com/office/officeart/2005/8/layout/hList1"/>
    <dgm:cxn modelId="{8D9948F6-6961-4C92-91D1-4BF0B14FAE60}" type="presOf" srcId="{CA125E59-B377-49D1-A087-2471DA663F23}" destId="{DBE278D6-039D-44FD-82F3-7C39F8E2199B}" srcOrd="0" destOrd="3" presId="urn:microsoft.com/office/officeart/2005/8/layout/hList1"/>
    <dgm:cxn modelId="{C9727C2B-9A2D-47FF-A23E-21797716811C}" type="presOf" srcId="{E230DACA-1E1B-4627-B4DF-EF66C30697F1}" destId="{DBE278D6-039D-44FD-82F3-7C39F8E2199B}" srcOrd="0" destOrd="0" presId="urn:microsoft.com/office/officeart/2005/8/layout/hList1"/>
    <dgm:cxn modelId="{BDAC2091-58D7-49D4-8EB7-34BA1552B3BD}" srcId="{B0C0FB6D-F429-4D0B-993A-0B2A81296C82}" destId="{27689976-79E6-45FD-94AE-0D64EBA73D2F}" srcOrd="4" destOrd="0" parTransId="{87B08E9A-944B-4B11-98BA-53EC2BE33B3F}" sibTransId="{015E7673-D162-4B5D-B621-20384C9BEC1B}"/>
    <dgm:cxn modelId="{C5142C2F-448E-49E0-83CB-9CD35AC0EE73}" srcId="{B0C0FB6D-F429-4D0B-993A-0B2A81296C82}" destId="{CA125E59-B377-49D1-A087-2471DA663F23}" srcOrd="3" destOrd="0" parTransId="{216C9418-0B0F-44B4-9A3F-96B382C75AAE}" sibTransId="{CCB68373-0EA3-4B8D-8692-94C41A3F33B4}"/>
    <dgm:cxn modelId="{4365FD83-E191-4D38-A526-E1732EBDE28B}" srcId="{27689976-79E6-45FD-94AE-0D64EBA73D2F}" destId="{788BEC2E-1CDC-469A-A223-EADAEBBB06A7}" srcOrd="0" destOrd="0" parTransId="{C5ED7B78-3870-404B-9FEE-B3D9C10BE0C5}" sibTransId="{8BC41869-00D5-4D9B-A13F-DAD3575369E6}"/>
    <dgm:cxn modelId="{DEE0AEFB-ECEB-4676-92C2-F05D27277008}" srcId="{27689976-79E6-45FD-94AE-0D64EBA73D2F}" destId="{0C6FE6EA-C8EB-4BAA-B450-DE48E6ED13EB}" srcOrd="1" destOrd="0" parTransId="{E3E504F5-9DBF-4F6A-A12C-484C869293B3}" sibTransId="{7027397E-DCAE-4202-A74B-744E8BD8AD49}"/>
    <dgm:cxn modelId="{AA9F0BF5-802A-41C3-A253-08BD2F78F6D9}" type="presOf" srcId="{486D0B9B-A551-45BF-A36C-37034ED120CD}" destId="{DBE278D6-039D-44FD-82F3-7C39F8E2199B}" srcOrd="0" destOrd="2" presId="urn:microsoft.com/office/officeart/2005/8/layout/hList1"/>
    <dgm:cxn modelId="{55D64FA3-A4E5-44E6-B8BD-D627061CCDE9}" srcId="{B0C0FB6D-F429-4D0B-993A-0B2A81296C82}" destId="{486D0B9B-A551-45BF-A36C-37034ED120CD}" srcOrd="2" destOrd="0" parTransId="{F69B087C-A73A-48D0-A75C-FD731FF726DE}" sibTransId="{A61B85AE-5A2C-4107-9EC1-4D3C0C04579C}"/>
    <dgm:cxn modelId="{14595DDA-9144-483A-A1A1-722CC205027B}" srcId="{AAF90316-AF53-4E6D-AF36-386198875EA3}" destId="{B0C0FB6D-F429-4D0B-993A-0B2A81296C82}" srcOrd="0" destOrd="0" parTransId="{65912C78-542E-4E45-974C-AC61DA6B27AC}" sibTransId="{CCCD0818-E714-4D94-9056-4282824BEF64}"/>
    <dgm:cxn modelId="{D9E7F800-C72C-4FA4-9408-82BF30A8883B}" type="presParOf" srcId="{23828715-CD18-4223-9D73-4A0E109FA7DC}" destId="{BF334E13-847B-4A38-9FE3-9904027A84DA}" srcOrd="0" destOrd="0" presId="urn:microsoft.com/office/officeart/2005/8/layout/hList1"/>
    <dgm:cxn modelId="{03FE13F4-5DE2-4822-80E1-F91E18418F77}" type="presParOf" srcId="{BF334E13-847B-4A38-9FE3-9904027A84DA}" destId="{EB303B23-2077-4229-AFA5-DFAAAF287206}" srcOrd="0" destOrd="0" presId="urn:microsoft.com/office/officeart/2005/8/layout/hList1"/>
    <dgm:cxn modelId="{5AE098FB-1E67-41E4-8C29-1E61AA8D7CED}" type="presParOf" srcId="{BF334E13-847B-4A38-9FE3-9904027A84DA}" destId="{DBE278D6-039D-44FD-82F3-7C39F8E2199B}"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964BA6-2ABA-4504-B5D0-282F35817D98}"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a:endParaRPr lang="en-US"/>
        </a:p>
      </dgm:t>
    </dgm:pt>
    <dgm:pt modelId="{E250FD94-230D-42AA-9D9C-5F770A68CFE9}">
      <dgm:prSet/>
      <dgm:spPr>
        <a:solidFill>
          <a:schemeClr val="accent2"/>
        </a:solidFill>
      </dgm:spPr>
      <dgm:t>
        <a:bodyPr/>
        <a:lstStyle/>
        <a:p>
          <a:pPr rtl="0"/>
          <a:r>
            <a:rPr lang="en-US" dirty="0" smtClean="0"/>
            <a:t>Legal problem</a:t>
          </a:r>
          <a:endParaRPr lang="en-US" dirty="0"/>
        </a:p>
      </dgm:t>
    </dgm:pt>
    <dgm:pt modelId="{5CFBA1A0-6AA0-42F4-93D0-1CD8AA1F0177}" type="parTrans" cxnId="{70C269B0-4324-4AED-B5F3-C3245A33ADE8}">
      <dgm:prSet/>
      <dgm:spPr/>
      <dgm:t>
        <a:bodyPr/>
        <a:lstStyle/>
        <a:p>
          <a:endParaRPr lang="en-US"/>
        </a:p>
      </dgm:t>
    </dgm:pt>
    <dgm:pt modelId="{0008EB65-8BAF-47C2-8991-CA3C1D05612B}" type="sibTrans" cxnId="{70C269B0-4324-4AED-B5F3-C3245A33ADE8}">
      <dgm:prSet/>
      <dgm:spPr/>
      <dgm:t>
        <a:bodyPr/>
        <a:lstStyle/>
        <a:p>
          <a:endParaRPr lang="en-US"/>
        </a:p>
      </dgm:t>
    </dgm:pt>
    <dgm:pt modelId="{5C23B234-62BE-4750-84CB-E94FFA54E911}">
      <dgm:prSet/>
      <dgm:spPr>
        <a:solidFill>
          <a:schemeClr val="accent3"/>
        </a:solidFill>
      </dgm:spPr>
      <dgm:t>
        <a:bodyPr/>
        <a:lstStyle/>
        <a:p>
          <a:pPr rtl="0"/>
          <a:r>
            <a:rPr lang="en-US" dirty="0" smtClean="0"/>
            <a:t>Income too high for legal aid/pro bono</a:t>
          </a:r>
        </a:p>
        <a:p>
          <a:pPr rtl="0"/>
          <a:r>
            <a:rPr lang="en-US" dirty="0" smtClean="0"/>
            <a:t>Income too low for private attorney</a:t>
          </a:r>
          <a:endParaRPr lang="en-US" dirty="0"/>
        </a:p>
      </dgm:t>
    </dgm:pt>
    <dgm:pt modelId="{3141E715-449B-47F3-B07A-886CA868299B}" type="parTrans" cxnId="{4232AFF9-5C40-49BA-9A23-B7A45AF937C8}">
      <dgm:prSet/>
      <dgm:spPr/>
      <dgm:t>
        <a:bodyPr/>
        <a:lstStyle/>
        <a:p>
          <a:endParaRPr lang="en-US"/>
        </a:p>
      </dgm:t>
    </dgm:pt>
    <dgm:pt modelId="{FD33EA99-3E57-4797-9F60-FD613A9734C6}" type="sibTrans" cxnId="{4232AFF9-5C40-49BA-9A23-B7A45AF937C8}">
      <dgm:prSet/>
      <dgm:spPr/>
      <dgm:t>
        <a:bodyPr/>
        <a:lstStyle/>
        <a:p>
          <a:endParaRPr lang="en-US"/>
        </a:p>
      </dgm:t>
    </dgm:pt>
    <dgm:pt modelId="{BB429D0F-8D36-4B41-AB4C-7F80EC6B892D}">
      <dgm:prSet custT="1"/>
      <dgm:spPr>
        <a:solidFill>
          <a:schemeClr val="accent1"/>
        </a:solidFill>
      </dgm:spPr>
      <dgm:t>
        <a:bodyPr/>
        <a:lstStyle/>
        <a:p>
          <a:pPr rtl="0"/>
          <a:r>
            <a:rPr lang="en-US" sz="2800" dirty="0" smtClean="0"/>
            <a:t>"Unbundled" legal services</a:t>
          </a:r>
        </a:p>
        <a:p>
          <a:pPr rtl="0"/>
          <a:r>
            <a:rPr lang="en-US" sz="2800" dirty="0" smtClean="0"/>
            <a:t>IRPC Rule 1.2(c)</a:t>
          </a:r>
          <a:endParaRPr lang="en-US" sz="2800" dirty="0"/>
        </a:p>
      </dgm:t>
    </dgm:pt>
    <dgm:pt modelId="{9C6BAA9B-C89D-4D12-93A4-BD520AE2EDDE}" type="parTrans" cxnId="{3C68CD4A-568A-4800-B8EE-9305A6F3F72F}">
      <dgm:prSet/>
      <dgm:spPr/>
      <dgm:t>
        <a:bodyPr/>
        <a:lstStyle/>
        <a:p>
          <a:endParaRPr lang="en-US"/>
        </a:p>
      </dgm:t>
    </dgm:pt>
    <dgm:pt modelId="{262C101E-9958-401C-8938-158A4575EDBC}" type="sibTrans" cxnId="{3C68CD4A-568A-4800-B8EE-9305A6F3F72F}">
      <dgm:prSet/>
      <dgm:spPr/>
      <dgm:t>
        <a:bodyPr/>
        <a:lstStyle/>
        <a:p>
          <a:endParaRPr lang="en-US"/>
        </a:p>
      </dgm:t>
    </dgm:pt>
    <dgm:pt modelId="{125928A4-8CCE-4C5F-9132-AB465841FB31}" type="pres">
      <dgm:prSet presAssocID="{3A964BA6-2ABA-4504-B5D0-282F35817D98}" presName="Name0" presStyleCnt="0">
        <dgm:presLayoutVars>
          <dgm:dir/>
          <dgm:resizeHandles val="exact"/>
        </dgm:presLayoutVars>
      </dgm:prSet>
      <dgm:spPr/>
      <dgm:t>
        <a:bodyPr/>
        <a:lstStyle/>
        <a:p>
          <a:endParaRPr lang="en-US"/>
        </a:p>
      </dgm:t>
    </dgm:pt>
    <dgm:pt modelId="{A0754208-9BD3-4FC7-9D8D-848AE7BE166B}" type="pres">
      <dgm:prSet presAssocID="{3A964BA6-2ABA-4504-B5D0-282F35817D98}" presName="vNodes" presStyleCnt="0"/>
      <dgm:spPr/>
    </dgm:pt>
    <dgm:pt modelId="{5F2A4D71-DEC9-43FD-9E55-D3E6DB2A57CF}" type="pres">
      <dgm:prSet presAssocID="{E250FD94-230D-42AA-9D9C-5F770A68CFE9}" presName="node" presStyleLbl="node1" presStyleIdx="0" presStyleCnt="3">
        <dgm:presLayoutVars>
          <dgm:bulletEnabled val="1"/>
        </dgm:presLayoutVars>
      </dgm:prSet>
      <dgm:spPr/>
      <dgm:t>
        <a:bodyPr/>
        <a:lstStyle/>
        <a:p>
          <a:endParaRPr lang="en-US"/>
        </a:p>
      </dgm:t>
    </dgm:pt>
    <dgm:pt modelId="{8DB344D0-3ACD-4AD0-AFB7-3F2C04E3152D}" type="pres">
      <dgm:prSet presAssocID="{0008EB65-8BAF-47C2-8991-CA3C1D05612B}" presName="spacerT" presStyleCnt="0"/>
      <dgm:spPr/>
    </dgm:pt>
    <dgm:pt modelId="{1A53301B-F5B2-49B9-8940-E8BC504F970D}" type="pres">
      <dgm:prSet presAssocID="{0008EB65-8BAF-47C2-8991-CA3C1D05612B}" presName="sibTrans" presStyleLbl="sibTrans2D1" presStyleIdx="0" presStyleCnt="2"/>
      <dgm:spPr/>
      <dgm:t>
        <a:bodyPr/>
        <a:lstStyle/>
        <a:p>
          <a:endParaRPr lang="en-US"/>
        </a:p>
      </dgm:t>
    </dgm:pt>
    <dgm:pt modelId="{5D9DE0EE-D165-4CA5-8AD8-4904F56D29AA}" type="pres">
      <dgm:prSet presAssocID="{0008EB65-8BAF-47C2-8991-CA3C1D05612B}" presName="spacerB" presStyleCnt="0"/>
      <dgm:spPr/>
    </dgm:pt>
    <dgm:pt modelId="{E134C066-8ADE-45A6-9E51-107B440F1B4F}" type="pres">
      <dgm:prSet presAssocID="{5C23B234-62BE-4750-84CB-E94FFA54E911}" presName="node" presStyleLbl="node1" presStyleIdx="1" presStyleCnt="3" custScaleX="206885">
        <dgm:presLayoutVars>
          <dgm:bulletEnabled val="1"/>
        </dgm:presLayoutVars>
      </dgm:prSet>
      <dgm:spPr/>
      <dgm:t>
        <a:bodyPr/>
        <a:lstStyle/>
        <a:p>
          <a:endParaRPr lang="en-US"/>
        </a:p>
      </dgm:t>
    </dgm:pt>
    <dgm:pt modelId="{D9A1AA12-2753-45D0-8F1C-E507E3865980}" type="pres">
      <dgm:prSet presAssocID="{3A964BA6-2ABA-4504-B5D0-282F35817D98}" presName="sibTransLast" presStyleLbl="sibTrans2D1" presStyleIdx="1" presStyleCnt="2" custScaleX="334587" custLinFactNeighborX="-97434" custLinFactNeighborY="2405"/>
      <dgm:spPr/>
      <dgm:t>
        <a:bodyPr/>
        <a:lstStyle/>
        <a:p>
          <a:endParaRPr lang="en-US"/>
        </a:p>
      </dgm:t>
    </dgm:pt>
    <dgm:pt modelId="{5832FE29-DA7A-4144-BC07-64611556199E}" type="pres">
      <dgm:prSet presAssocID="{3A964BA6-2ABA-4504-B5D0-282F35817D98}" presName="connectorText" presStyleLbl="sibTrans2D1" presStyleIdx="1" presStyleCnt="2"/>
      <dgm:spPr/>
      <dgm:t>
        <a:bodyPr/>
        <a:lstStyle/>
        <a:p>
          <a:endParaRPr lang="en-US"/>
        </a:p>
      </dgm:t>
    </dgm:pt>
    <dgm:pt modelId="{61CD47CD-62A0-43C2-93A2-D6DA03C87EC5}" type="pres">
      <dgm:prSet presAssocID="{3A964BA6-2ABA-4504-B5D0-282F35817D98}" presName="lastNode" presStyleLbl="node1" presStyleIdx="2" presStyleCnt="3">
        <dgm:presLayoutVars>
          <dgm:bulletEnabled val="1"/>
        </dgm:presLayoutVars>
      </dgm:prSet>
      <dgm:spPr/>
      <dgm:t>
        <a:bodyPr/>
        <a:lstStyle/>
        <a:p>
          <a:endParaRPr lang="en-US"/>
        </a:p>
      </dgm:t>
    </dgm:pt>
  </dgm:ptLst>
  <dgm:cxnLst>
    <dgm:cxn modelId="{3C68CD4A-568A-4800-B8EE-9305A6F3F72F}" srcId="{3A964BA6-2ABA-4504-B5D0-282F35817D98}" destId="{BB429D0F-8D36-4B41-AB4C-7F80EC6B892D}" srcOrd="2" destOrd="0" parTransId="{9C6BAA9B-C89D-4D12-93A4-BD520AE2EDDE}" sibTransId="{262C101E-9958-401C-8938-158A4575EDBC}"/>
    <dgm:cxn modelId="{EAB97CE6-1576-404E-8AD6-7736D2F3893F}" type="presOf" srcId="{5C23B234-62BE-4750-84CB-E94FFA54E911}" destId="{E134C066-8ADE-45A6-9E51-107B440F1B4F}" srcOrd="0" destOrd="0" presId="urn:microsoft.com/office/officeart/2005/8/layout/equation2"/>
    <dgm:cxn modelId="{7243F228-C394-4D84-B2B3-4D5BE9DCEC1F}" type="presOf" srcId="{0008EB65-8BAF-47C2-8991-CA3C1D05612B}" destId="{1A53301B-F5B2-49B9-8940-E8BC504F970D}" srcOrd="0" destOrd="0" presId="urn:microsoft.com/office/officeart/2005/8/layout/equation2"/>
    <dgm:cxn modelId="{86DC2505-70A5-42CE-B350-BFF8360466C6}" type="presOf" srcId="{FD33EA99-3E57-4797-9F60-FD613A9734C6}" destId="{D9A1AA12-2753-45D0-8F1C-E507E3865980}" srcOrd="0" destOrd="0" presId="urn:microsoft.com/office/officeart/2005/8/layout/equation2"/>
    <dgm:cxn modelId="{ABFEC0BF-3757-42AE-803D-882393F5F225}" type="presOf" srcId="{FD33EA99-3E57-4797-9F60-FD613A9734C6}" destId="{5832FE29-DA7A-4144-BC07-64611556199E}" srcOrd="1" destOrd="0" presId="urn:microsoft.com/office/officeart/2005/8/layout/equation2"/>
    <dgm:cxn modelId="{60223F79-79AC-4891-A23B-D2D4065938A6}" type="presOf" srcId="{BB429D0F-8D36-4B41-AB4C-7F80EC6B892D}" destId="{61CD47CD-62A0-43C2-93A2-D6DA03C87EC5}" srcOrd="0" destOrd="0" presId="urn:microsoft.com/office/officeart/2005/8/layout/equation2"/>
    <dgm:cxn modelId="{4232AFF9-5C40-49BA-9A23-B7A45AF937C8}" srcId="{3A964BA6-2ABA-4504-B5D0-282F35817D98}" destId="{5C23B234-62BE-4750-84CB-E94FFA54E911}" srcOrd="1" destOrd="0" parTransId="{3141E715-449B-47F3-B07A-886CA868299B}" sibTransId="{FD33EA99-3E57-4797-9F60-FD613A9734C6}"/>
    <dgm:cxn modelId="{70C269B0-4324-4AED-B5F3-C3245A33ADE8}" srcId="{3A964BA6-2ABA-4504-B5D0-282F35817D98}" destId="{E250FD94-230D-42AA-9D9C-5F770A68CFE9}" srcOrd="0" destOrd="0" parTransId="{5CFBA1A0-6AA0-42F4-93D0-1CD8AA1F0177}" sibTransId="{0008EB65-8BAF-47C2-8991-CA3C1D05612B}"/>
    <dgm:cxn modelId="{5A6FEF81-C9A1-40DC-BC54-215FF3D111EB}" type="presOf" srcId="{3A964BA6-2ABA-4504-B5D0-282F35817D98}" destId="{125928A4-8CCE-4C5F-9132-AB465841FB31}" srcOrd="0" destOrd="0" presId="urn:microsoft.com/office/officeart/2005/8/layout/equation2"/>
    <dgm:cxn modelId="{A5BE362A-F619-4C3C-97D4-9E212C72BEE5}" type="presOf" srcId="{E250FD94-230D-42AA-9D9C-5F770A68CFE9}" destId="{5F2A4D71-DEC9-43FD-9E55-D3E6DB2A57CF}" srcOrd="0" destOrd="0" presId="urn:microsoft.com/office/officeart/2005/8/layout/equation2"/>
    <dgm:cxn modelId="{C6819F35-5B15-4383-AAED-BBB1FF158158}" type="presParOf" srcId="{125928A4-8CCE-4C5F-9132-AB465841FB31}" destId="{A0754208-9BD3-4FC7-9D8D-848AE7BE166B}" srcOrd="0" destOrd="0" presId="urn:microsoft.com/office/officeart/2005/8/layout/equation2"/>
    <dgm:cxn modelId="{B618F9DC-A0CE-450D-AAE7-46E702DBFD5F}" type="presParOf" srcId="{A0754208-9BD3-4FC7-9D8D-848AE7BE166B}" destId="{5F2A4D71-DEC9-43FD-9E55-D3E6DB2A57CF}" srcOrd="0" destOrd="0" presId="urn:microsoft.com/office/officeart/2005/8/layout/equation2"/>
    <dgm:cxn modelId="{341C10E5-A438-4EF2-AF1F-84969D41EAB6}" type="presParOf" srcId="{A0754208-9BD3-4FC7-9D8D-848AE7BE166B}" destId="{8DB344D0-3ACD-4AD0-AFB7-3F2C04E3152D}" srcOrd="1" destOrd="0" presId="urn:microsoft.com/office/officeart/2005/8/layout/equation2"/>
    <dgm:cxn modelId="{6C7AC149-05A6-482D-81C7-451E38574898}" type="presParOf" srcId="{A0754208-9BD3-4FC7-9D8D-848AE7BE166B}" destId="{1A53301B-F5B2-49B9-8940-E8BC504F970D}" srcOrd="2" destOrd="0" presId="urn:microsoft.com/office/officeart/2005/8/layout/equation2"/>
    <dgm:cxn modelId="{40C38EC1-03BB-484D-AA60-9140BC11D663}" type="presParOf" srcId="{A0754208-9BD3-4FC7-9D8D-848AE7BE166B}" destId="{5D9DE0EE-D165-4CA5-8AD8-4904F56D29AA}" srcOrd="3" destOrd="0" presId="urn:microsoft.com/office/officeart/2005/8/layout/equation2"/>
    <dgm:cxn modelId="{D61A2A6A-4D93-466B-80BC-8458AE85F007}" type="presParOf" srcId="{A0754208-9BD3-4FC7-9D8D-848AE7BE166B}" destId="{E134C066-8ADE-45A6-9E51-107B440F1B4F}" srcOrd="4" destOrd="0" presId="urn:microsoft.com/office/officeart/2005/8/layout/equation2"/>
    <dgm:cxn modelId="{AFFA4EB5-74EF-4346-B10E-375101E954F9}" type="presParOf" srcId="{125928A4-8CCE-4C5F-9132-AB465841FB31}" destId="{D9A1AA12-2753-45D0-8F1C-E507E3865980}" srcOrd="1" destOrd="0" presId="urn:microsoft.com/office/officeart/2005/8/layout/equation2"/>
    <dgm:cxn modelId="{7E3CCB58-3B62-4C96-874A-79CDBFBBDF8D}" type="presParOf" srcId="{D9A1AA12-2753-45D0-8F1C-E507E3865980}" destId="{5832FE29-DA7A-4144-BC07-64611556199E}" srcOrd="0" destOrd="0" presId="urn:microsoft.com/office/officeart/2005/8/layout/equation2"/>
    <dgm:cxn modelId="{9285999E-CA8D-47D9-AF23-AF589FF5A529}" type="presParOf" srcId="{125928A4-8CCE-4C5F-9132-AB465841FB31}" destId="{61CD47CD-62A0-43C2-93A2-D6DA03C87EC5}"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879596-8656-4221-B940-148AFD9EAAD0}" type="doc">
      <dgm:prSet loTypeId="urn:microsoft.com/office/officeart/2005/8/layout/matrix3" loCatId="matrix" qsTypeId="urn:microsoft.com/office/officeart/2005/8/quickstyle/simple2" qsCatId="simple" csTypeId="urn:microsoft.com/office/officeart/2005/8/colors/accent1_2" csCatId="accent1" phldr="1"/>
      <dgm:spPr/>
      <dgm:t>
        <a:bodyPr/>
        <a:lstStyle/>
        <a:p>
          <a:endParaRPr lang="en-US"/>
        </a:p>
      </dgm:t>
    </dgm:pt>
    <dgm:pt modelId="{D7D5A2F3-D763-4DD8-A18E-886B8A6DDE93}">
      <dgm:prSet/>
      <dgm:spPr/>
      <dgm:t>
        <a:bodyPr/>
        <a:lstStyle/>
        <a:p>
          <a:pPr rtl="0"/>
          <a:r>
            <a:rPr lang="en-US" dirty="0" smtClean="0"/>
            <a:t>Be specific</a:t>
          </a:r>
          <a:endParaRPr lang="en-US" dirty="0"/>
        </a:p>
      </dgm:t>
    </dgm:pt>
    <dgm:pt modelId="{069509E4-0635-4D7A-BC83-96F9F32D01C7}" type="parTrans" cxnId="{66D3D36D-B733-4FFF-BE53-3F339080BFE9}">
      <dgm:prSet/>
      <dgm:spPr/>
      <dgm:t>
        <a:bodyPr/>
        <a:lstStyle/>
        <a:p>
          <a:endParaRPr lang="en-US"/>
        </a:p>
      </dgm:t>
    </dgm:pt>
    <dgm:pt modelId="{4006B96A-61BC-455E-81C9-6E271C749BC4}" type="sibTrans" cxnId="{66D3D36D-B733-4FFF-BE53-3F339080BFE9}">
      <dgm:prSet/>
      <dgm:spPr/>
      <dgm:t>
        <a:bodyPr/>
        <a:lstStyle/>
        <a:p>
          <a:endParaRPr lang="en-US"/>
        </a:p>
      </dgm:t>
    </dgm:pt>
    <dgm:pt modelId="{F9CCD3EA-7995-46FE-94C4-8EABBC848B7C}">
      <dgm:prSet/>
      <dgm:spPr/>
      <dgm:t>
        <a:bodyPr/>
        <a:lstStyle/>
        <a:p>
          <a:pPr rtl="0"/>
          <a:r>
            <a:rPr lang="en-US" dirty="0" smtClean="0"/>
            <a:t>Avoid jargon</a:t>
          </a:r>
          <a:endParaRPr lang="en-US" dirty="0"/>
        </a:p>
      </dgm:t>
    </dgm:pt>
    <dgm:pt modelId="{C8767696-89F2-4773-914D-CC92B19D58D5}" type="parTrans" cxnId="{609F75E4-9552-4615-9B71-911CE53BE8FA}">
      <dgm:prSet/>
      <dgm:spPr/>
      <dgm:t>
        <a:bodyPr/>
        <a:lstStyle/>
        <a:p>
          <a:endParaRPr lang="en-US"/>
        </a:p>
      </dgm:t>
    </dgm:pt>
    <dgm:pt modelId="{76FCBE77-D691-4587-AEFA-635196E059B2}" type="sibTrans" cxnId="{609F75E4-9552-4615-9B71-911CE53BE8FA}">
      <dgm:prSet/>
      <dgm:spPr/>
      <dgm:t>
        <a:bodyPr/>
        <a:lstStyle/>
        <a:p>
          <a:endParaRPr lang="en-US"/>
        </a:p>
      </dgm:t>
    </dgm:pt>
    <dgm:pt modelId="{3686EE52-D4B9-467E-95D6-13E99D6175F9}">
      <dgm:prSet/>
      <dgm:spPr/>
      <dgm:t>
        <a:bodyPr/>
        <a:lstStyle/>
        <a:p>
          <a:pPr rtl="0"/>
          <a:r>
            <a:rPr lang="en-US" dirty="0" smtClean="0"/>
            <a:t>Set expectations</a:t>
          </a:r>
          <a:endParaRPr lang="en-US" dirty="0"/>
        </a:p>
      </dgm:t>
    </dgm:pt>
    <dgm:pt modelId="{BA8F2BCC-3E3D-4FD3-8EBF-685E30D78ABE}" type="parTrans" cxnId="{79849F48-19CA-43D3-9FB6-0DDABE28411A}">
      <dgm:prSet/>
      <dgm:spPr/>
      <dgm:t>
        <a:bodyPr/>
        <a:lstStyle/>
        <a:p>
          <a:endParaRPr lang="en-US"/>
        </a:p>
      </dgm:t>
    </dgm:pt>
    <dgm:pt modelId="{5140E5A6-C619-4542-9B39-ED2D413AD4D2}" type="sibTrans" cxnId="{79849F48-19CA-43D3-9FB6-0DDABE28411A}">
      <dgm:prSet/>
      <dgm:spPr/>
      <dgm:t>
        <a:bodyPr/>
        <a:lstStyle/>
        <a:p>
          <a:endParaRPr lang="en-US"/>
        </a:p>
      </dgm:t>
    </dgm:pt>
    <dgm:pt modelId="{6F5484F6-6CC8-48D1-89AD-34A4A0319501}">
      <dgm:prSet/>
      <dgm:spPr/>
      <dgm:t>
        <a:bodyPr/>
        <a:lstStyle/>
        <a:p>
          <a:pPr rtl="0"/>
          <a:r>
            <a:rPr lang="en-US" dirty="0" smtClean="0"/>
            <a:t>Write it down</a:t>
          </a:r>
          <a:endParaRPr lang="en-US" dirty="0"/>
        </a:p>
      </dgm:t>
    </dgm:pt>
    <dgm:pt modelId="{D17B2FEC-6425-4BB9-8F1F-A208B3E1C42B}" type="parTrans" cxnId="{3C75ABD7-138D-4C46-9E2F-75D115ADFC29}">
      <dgm:prSet/>
      <dgm:spPr/>
      <dgm:t>
        <a:bodyPr/>
        <a:lstStyle/>
        <a:p>
          <a:endParaRPr lang="en-US"/>
        </a:p>
      </dgm:t>
    </dgm:pt>
    <dgm:pt modelId="{C3FF7603-C09C-4FD9-91A8-B11F3226F095}" type="sibTrans" cxnId="{3C75ABD7-138D-4C46-9E2F-75D115ADFC29}">
      <dgm:prSet/>
      <dgm:spPr/>
      <dgm:t>
        <a:bodyPr/>
        <a:lstStyle/>
        <a:p>
          <a:endParaRPr lang="en-US"/>
        </a:p>
      </dgm:t>
    </dgm:pt>
    <dgm:pt modelId="{E9893268-5C0F-4A38-A207-A0E55670CAB4}" type="pres">
      <dgm:prSet presAssocID="{55879596-8656-4221-B940-148AFD9EAAD0}" presName="matrix" presStyleCnt="0">
        <dgm:presLayoutVars>
          <dgm:chMax val="1"/>
          <dgm:dir/>
          <dgm:resizeHandles val="exact"/>
        </dgm:presLayoutVars>
      </dgm:prSet>
      <dgm:spPr/>
      <dgm:t>
        <a:bodyPr/>
        <a:lstStyle/>
        <a:p>
          <a:endParaRPr lang="en-US"/>
        </a:p>
      </dgm:t>
    </dgm:pt>
    <dgm:pt modelId="{BD2E6DC5-0A1D-4341-B2D4-06627C65ABB2}" type="pres">
      <dgm:prSet presAssocID="{55879596-8656-4221-B940-148AFD9EAAD0}" presName="diamond" presStyleLbl="bgShp" presStyleIdx="0" presStyleCnt="1"/>
      <dgm:spPr/>
    </dgm:pt>
    <dgm:pt modelId="{F92D4A77-DE8B-4934-85C3-8DA0FA316137}" type="pres">
      <dgm:prSet presAssocID="{55879596-8656-4221-B940-148AFD9EAAD0}" presName="quad1" presStyleLbl="node1" presStyleIdx="0" presStyleCnt="4">
        <dgm:presLayoutVars>
          <dgm:chMax val="0"/>
          <dgm:chPref val="0"/>
          <dgm:bulletEnabled val="1"/>
        </dgm:presLayoutVars>
      </dgm:prSet>
      <dgm:spPr/>
      <dgm:t>
        <a:bodyPr/>
        <a:lstStyle/>
        <a:p>
          <a:endParaRPr lang="en-US"/>
        </a:p>
      </dgm:t>
    </dgm:pt>
    <dgm:pt modelId="{8A61F4A2-D8AC-434F-B651-8815C96FCC12}" type="pres">
      <dgm:prSet presAssocID="{55879596-8656-4221-B940-148AFD9EAAD0}" presName="quad2" presStyleLbl="node1" presStyleIdx="1" presStyleCnt="4">
        <dgm:presLayoutVars>
          <dgm:chMax val="0"/>
          <dgm:chPref val="0"/>
          <dgm:bulletEnabled val="1"/>
        </dgm:presLayoutVars>
      </dgm:prSet>
      <dgm:spPr/>
      <dgm:t>
        <a:bodyPr/>
        <a:lstStyle/>
        <a:p>
          <a:endParaRPr lang="en-US"/>
        </a:p>
      </dgm:t>
    </dgm:pt>
    <dgm:pt modelId="{DE0ACB3E-E5CE-400A-98FD-5994D7D5EF34}" type="pres">
      <dgm:prSet presAssocID="{55879596-8656-4221-B940-148AFD9EAAD0}" presName="quad3" presStyleLbl="node1" presStyleIdx="2" presStyleCnt="4">
        <dgm:presLayoutVars>
          <dgm:chMax val="0"/>
          <dgm:chPref val="0"/>
          <dgm:bulletEnabled val="1"/>
        </dgm:presLayoutVars>
      </dgm:prSet>
      <dgm:spPr/>
      <dgm:t>
        <a:bodyPr/>
        <a:lstStyle/>
        <a:p>
          <a:endParaRPr lang="en-US"/>
        </a:p>
      </dgm:t>
    </dgm:pt>
    <dgm:pt modelId="{527D1AC9-B48D-47CA-A069-91F18EE626CF}" type="pres">
      <dgm:prSet presAssocID="{55879596-8656-4221-B940-148AFD9EAAD0}" presName="quad4" presStyleLbl="node1" presStyleIdx="3" presStyleCnt="4">
        <dgm:presLayoutVars>
          <dgm:chMax val="0"/>
          <dgm:chPref val="0"/>
          <dgm:bulletEnabled val="1"/>
        </dgm:presLayoutVars>
      </dgm:prSet>
      <dgm:spPr/>
      <dgm:t>
        <a:bodyPr/>
        <a:lstStyle/>
        <a:p>
          <a:endParaRPr lang="en-US"/>
        </a:p>
      </dgm:t>
    </dgm:pt>
  </dgm:ptLst>
  <dgm:cxnLst>
    <dgm:cxn modelId="{609F75E4-9552-4615-9B71-911CE53BE8FA}" srcId="{55879596-8656-4221-B940-148AFD9EAAD0}" destId="{F9CCD3EA-7995-46FE-94C4-8EABBC848B7C}" srcOrd="1" destOrd="0" parTransId="{C8767696-89F2-4773-914D-CC92B19D58D5}" sibTransId="{76FCBE77-D691-4587-AEFA-635196E059B2}"/>
    <dgm:cxn modelId="{FBE359B9-5E07-484C-8DD2-C6F90982C669}" type="presOf" srcId="{F9CCD3EA-7995-46FE-94C4-8EABBC848B7C}" destId="{8A61F4A2-D8AC-434F-B651-8815C96FCC12}" srcOrd="0" destOrd="0" presId="urn:microsoft.com/office/officeart/2005/8/layout/matrix3"/>
    <dgm:cxn modelId="{2B2F159A-F205-4A17-9289-CFC01567F487}" type="presOf" srcId="{6F5484F6-6CC8-48D1-89AD-34A4A0319501}" destId="{527D1AC9-B48D-47CA-A069-91F18EE626CF}" srcOrd="0" destOrd="0" presId="urn:microsoft.com/office/officeart/2005/8/layout/matrix3"/>
    <dgm:cxn modelId="{66D3D36D-B733-4FFF-BE53-3F339080BFE9}" srcId="{55879596-8656-4221-B940-148AFD9EAAD0}" destId="{D7D5A2F3-D763-4DD8-A18E-886B8A6DDE93}" srcOrd="0" destOrd="0" parTransId="{069509E4-0635-4D7A-BC83-96F9F32D01C7}" sibTransId="{4006B96A-61BC-455E-81C9-6E271C749BC4}"/>
    <dgm:cxn modelId="{79849F48-19CA-43D3-9FB6-0DDABE28411A}" srcId="{55879596-8656-4221-B940-148AFD9EAAD0}" destId="{3686EE52-D4B9-467E-95D6-13E99D6175F9}" srcOrd="2" destOrd="0" parTransId="{BA8F2BCC-3E3D-4FD3-8EBF-685E30D78ABE}" sibTransId="{5140E5A6-C619-4542-9B39-ED2D413AD4D2}"/>
    <dgm:cxn modelId="{71850FA1-A68D-477B-AC50-0584E3FD8BA2}" type="presOf" srcId="{D7D5A2F3-D763-4DD8-A18E-886B8A6DDE93}" destId="{F92D4A77-DE8B-4934-85C3-8DA0FA316137}" srcOrd="0" destOrd="0" presId="urn:microsoft.com/office/officeart/2005/8/layout/matrix3"/>
    <dgm:cxn modelId="{9EE50F6E-B8BC-4614-B80B-EA0DD2561BE0}" type="presOf" srcId="{3686EE52-D4B9-467E-95D6-13E99D6175F9}" destId="{DE0ACB3E-E5CE-400A-98FD-5994D7D5EF34}" srcOrd="0" destOrd="0" presId="urn:microsoft.com/office/officeart/2005/8/layout/matrix3"/>
    <dgm:cxn modelId="{EE2968CC-4059-4BCD-87FF-C0B1131A9C80}" type="presOf" srcId="{55879596-8656-4221-B940-148AFD9EAAD0}" destId="{E9893268-5C0F-4A38-A207-A0E55670CAB4}" srcOrd="0" destOrd="0" presId="urn:microsoft.com/office/officeart/2005/8/layout/matrix3"/>
    <dgm:cxn modelId="{3C75ABD7-138D-4C46-9E2F-75D115ADFC29}" srcId="{55879596-8656-4221-B940-148AFD9EAAD0}" destId="{6F5484F6-6CC8-48D1-89AD-34A4A0319501}" srcOrd="3" destOrd="0" parTransId="{D17B2FEC-6425-4BB9-8F1F-A208B3E1C42B}" sibTransId="{C3FF7603-C09C-4FD9-91A8-B11F3226F095}"/>
    <dgm:cxn modelId="{4A883A8C-B3C9-4BCA-B43A-19FDD5070604}" type="presParOf" srcId="{E9893268-5C0F-4A38-A207-A0E55670CAB4}" destId="{BD2E6DC5-0A1D-4341-B2D4-06627C65ABB2}" srcOrd="0" destOrd="0" presId="urn:microsoft.com/office/officeart/2005/8/layout/matrix3"/>
    <dgm:cxn modelId="{2BAC9C8E-65CA-46DB-9603-D201AB579B1C}" type="presParOf" srcId="{E9893268-5C0F-4A38-A207-A0E55670CAB4}" destId="{F92D4A77-DE8B-4934-85C3-8DA0FA316137}" srcOrd="1" destOrd="0" presId="urn:microsoft.com/office/officeart/2005/8/layout/matrix3"/>
    <dgm:cxn modelId="{2DCC669A-D959-47D9-ABE6-A9E87DDCC43C}" type="presParOf" srcId="{E9893268-5C0F-4A38-A207-A0E55670CAB4}" destId="{8A61F4A2-D8AC-434F-B651-8815C96FCC12}" srcOrd="2" destOrd="0" presId="urn:microsoft.com/office/officeart/2005/8/layout/matrix3"/>
    <dgm:cxn modelId="{D1E28C6A-5C9E-4535-A0D9-BC34F4847C23}" type="presParOf" srcId="{E9893268-5C0F-4A38-A207-A0E55670CAB4}" destId="{DE0ACB3E-E5CE-400A-98FD-5994D7D5EF34}" srcOrd="3" destOrd="0" presId="urn:microsoft.com/office/officeart/2005/8/layout/matrix3"/>
    <dgm:cxn modelId="{E75E69D9-F6C0-44A7-B768-F867683D6151}" type="presParOf" srcId="{E9893268-5C0F-4A38-A207-A0E55670CAB4}" destId="{527D1AC9-B48D-47CA-A069-91F18EE626CF}"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E98185-435C-48B9-88AE-B9D0DE0FA986}">
      <dsp:nvSpPr>
        <dsp:cNvPr id="0" name=""/>
        <dsp:cNvSpPr/>
      </dsp:nvSpPr>
      <dsp:spPr>
        <a:xfrm>
          <a:off x="0" y="464333"/>
          <a:ext cx="8402782" cy="75127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2149" tIns="374904" rIns="652149"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t>93 counties report </a:t>
          </a:r>
          <a:r>
            <a:rPr lang="en-US" sz="1800" b="1" kern="1200" dirty="0">
              <a:solidFill>
                <a:schemeClr val="accent2">
                  <a:lumMod val="75000"/>
                </a:schemeClr>
              </a:solidFill>
            </a:rPr>
            <a:t>50%</a:t>
          </a:r>
          <a:r>
            <a:rPr lang="en-US" sz="1800" b="1" kern="1200" dirty="0"/>
            <a:t> </a:t>
          </a:r>
          <a:r>
            <a:rPr lang="en-US" sz="1800" kern="1200" dirty="0"/>
            <a:t>or more of civil cases have </a:t>
          </a:r>
          <a:r>
            <a:rPr lang="en-US" sz="1800" kern="1200" dirty="0" smtClean="0"/>
            <a:t>at least one SRL</a:t>
          </a:r>
          <a:endParaRPr lang="en-US" sz="1800" kern="1200" dirty="0"/>
        </a:p>
      </dsp:txBody>
      <dsp:txXfrm>
        <a:off x="0" y="464333"/>
        <a:ext cx="8402782" cy="751275"/>
      </dsp:txXfrm>
    </dsp:sp>
    <dsp:sp modelId="{0DA4AB51-F11C-4A13-A4C5-A3AF2F0F636F}">
      <dsp:nvSpPr>
        <dsp:cNvPr id="0" name=""/>
        <dsp:cNvSpPr/>
      </dsp:nvSpPr>
      <dsp:spPr>
        <a:xfrm>
          <a:off x="420139" y="198653"/>
          <a:ext cx="5881948" cy="531360"/>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324" tIns="0" rIns="222324" bIns="0" numCol="1" spcCol="1270" anchor="ctr" anchorCtr="0">
          <a:noAutofit/>
        </a:bodyPr>
        <a:lstStyle/>
        <a:p>
          <a:pPr lvl="0" algn="l" defTabSz="800100" rtl="0">
            <a:lnSpc>
              <a:spcPct val="90000"/>
            </a:lnSpc>
            <a:spcBef>
              <a:spcPct val="0"/>
            </a:spcBef>
            <a:spcAft>
              <a:spcPct val="35000"/>
            </a:spcAft>
          </a:pPr>
          <a:r>
            <a:rPr lang="en-US" sz="1800" b="1" kern="1200" dirty="0" smtClean="0"/>
            <a:t>SRLs In Every County</a:t>
          </a:r>
          <a:endParaRPr lang="en-US" sz="1800" b="1" kern="1200" dirty="0"/>
        </a:p>
      </dsp:txBody>
      <dsp:txXfrm>
        <a:off x="420139" y="198653"/>
        <a:ext cx="5881948" cy="531360"/>
      </dsp:txXfrm>
    </dsp:sp>
    <dsp:sp modelId="{66552BF6-8810-4D71-A9CA-0C0595A4E725}">
      <dsp:nvSpPr>
        <dsp:cNvPr id="0" name=""/>
        <dsp:cNvSpPr/>
      </dsp:nvSpPr>
      <dsp:spPr>
        <a:xfrm>
          <a:off x="0" y="1578488"/>
          <a:ext cx="8402782" cy="75127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2149" tIns="374904" rIns="652149" bIns="128016"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a:solidFill>
                <a:schemeClr val="accent2">
                  <a:lumMod val="75000"/>
                </a:schemeClr>
              </a:solidFill>
            </a:rPr>
            <a:t>73% </a:t>
          </a:r>
          <a:r>
            <a:rPr lang="en-US" sz="1800" kern="1200" dirty="0"/>
            <a:t>of circuit clerks see SRLs daily</a:t>
          </a:r>
        </a:p>
      </dsp:txBody>
      <dsp:txXfrm>
        <a:off x="0" y="1578488"/>
        <a:ext cx="8402782" cy="751275"/>
      </dsp:txXfrm>
    </dsp:sp>
    <dsp:sp modelId="{D20A1DDB-197B-43B1-B780-402DEF8553D4}">
      <dsp:nvSpPr>
        <dsp:cNvPr id="0" name=""/>
        <dsp:cNvSpPr/>
      </dsp:nvSpPr>
      <dsp:spPr>
        <a:xfrm>
          <a:off x="420139" y="1312808"/>
          <a:ext cx="5881948" cy="531360"/>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324" tIns="0" rIns="222324" bIns="0" numCol="1" spcCol="1270" anchor="ctr" anchorCtr="0">
          <a:noAutofit/>
        </a:bodyPr>
        <a:lstStyle/>
        <a:p>
          <a:pPr lvl="0" algn="l" defTabSz="800100" rtl="0">
            <a:lnSpc>
              <a:spcPct val="90000"/>
            </a:lnSpc>
            <a:spcBef>
              <a:spcPct val="0"/>
            </a:spcBef>
            <a:spcAft>
              <a:spcPct val="35000"/>
            </a:spcAft>
          </a:pPr>
          <a:r>
            <a:rPr lang="en-US" sz="1800" b="1" kern="1200" dirty="0" smtClean="0"/>
            <a:t>SRLs In Every Courthouse</a:t>
          </a:r>
          <a:endParaRPr lang="en-US" sz="1800" b="1" kern="1200" dirty="0"/>
        </a:p>
      </dsp:txBody>
      <dsp:txXfrm>
        <a:off x="420139" y="1312808"/>
        <a:ext cx="5881948" cy="531360"/>
      </dsp:txXfrm>
    </dsp:sp>
    <dsp:sp modelId="{62C3BAA4-20EA-4239-BEA5-504D7ECFA663}">
      <dsp:nvSpPr>
        <dsp:cNvPr id="0" name=""/>
        <dsp:cNvSpPr/>
      </dsp:nvSpPr>
      <dsp:spPr>
        <a:xfrm>
          <a:off x="0" y="2692643"/>
          <a:ext cx="8402782" cy="75127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2149" tIns="374904" rIns="652149" bIns="128016"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a:solidFill>
                <a:schemeClr val="accent2">
                  <a:lumMod val="75000"/>
                </a:schemeClr>
              </a:solidFill>
            </a:rPr>
            <a:t>69% </a:t>
          </a:r>
          <a:r>
            <a:rPr lang="en-US" sz="1800" kern="1200" dirty="0"/>
            <a:t>of civil judges see SRLs daily</a:t>
          </a:r>
        </a:p>
      </dsp:txBody>
      <dsp:txXfrm>
        <a:off x="0" y="2692643"/>
        <a:ext cx="8402782" cy="751275"/>
      </dsp:txXfrm>
    </dsp:sp>
    <dsp:sp modelId="{3C3A3B03-8341-4A5D-85B7-661C625D3315}">
      <dsp:nvSpPr>
        <dsp:cNvPr id="0" name=""/>
        <dsp:cNvSpPr/>
      </dsp:nvSpPr>
      <dsp:spPr>
        <a:xfrm>
          <a:off x="420139" y="2426963"/>
          <a:ext cx="5881948" cy="531360"/>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324" tIns="0" rIns="222324" bIns="0" numCol="1" spcCol="1270" anchor="ctr" anchorCtr="0">
          <a:noAutofit/>
        </a:bodyPr>
        <a:lstStyle/>
        <a:p>
          <a:pPr lvl="0" algn="l" defTabSz="800100" rtl="0">
            <a:lnSpc>
              <a:spcPct val="90000"/>
            </a:lnSpc>
            <a:spcBef>
              <a:spcPct val="0"/>
            </a:spcBef>
            <a:spcAft>
              <a:spcPct val="35000"/>
            </a:spcAft>
          </a:pPr>
          <a:r>
            <a:rPr lang="en-US" sz="1800" b="1" kern="1200" dirty="0" smtClean="0"/>
            <a:t>SRLs In Ever Courtroom</a:t>
          </a:r>
          <a:endParaRPr lang="en-US" sz="1800" b="1" kern="1200" dirty="0"/>
        </a:p>
      </dsp:txBody>
      <dsp:txXfrm>
        <a:off x="420139" y="2426963"/>
        <a:ext cx="5881948" cy="531360"/>
      </dsp:txXfrm>
    </dsp:sp>
    <dsp:sp modelId="{317618BA-EBC1-4193-9F49-EA82CEF9871C}">
      <dsp:nvSpPr>
        <dsp:cNvPr id="0" name=""/>
        <dsp:cNvSpPr/>
      </dsp:nvSpPr>
      <dsp:spPr>
        <a:xfrm>
          <a:off x="0" y="3756683"/>
          <a:ext cx="8402782" cy="75127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52149" tIns="374904" rIns="652149" bIns="128016"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a:solidFill>
                <a:schemeClr val="accent2">
                  <a:lumMod val="75000"/>
                </a:schemeClr>
              </a:solidFill>
            </a:rPr>
            <a:t>75% </a:t>
          </a:r>
          <a:r>
            <a:rPr lang="en-US" sz="1800" kern="1200" dirty="0"/>
            <a:t>of </a:t>
          </a:r>
          <a:r>
            <a:rPr lang="en-US" sz="1800" kern="1200" dirty="0" smtClean="0"/>
            <a:t>SRLs want </a:t>
          </a:r>
          <a:r>
            <a:rPr lang="en-US" sz="1800" kern="1200" dirty="0"/>
            <a:t>an attorney but </a:t>
          </a:r>
          <a:r>
            <a:rPr lang="en-US" sz="1800" kern="1200" dirty="0" smtClean="0"/>
            <a:t>cannot </a:t>
          </a:r>
          <a:r>
            <a:rPr lang="en-US" sz="1800" kern="1200" dirty="0"/>
            <a:t>find or afford one</a:t>
          </a:r>
        </a:p>
      </dsp:txBody>
      <dsp:txXfrm>
        <a:off x="0" y="3756683"/>
        <a:ext cx="8402782" cy="751275"/>
      </dsp:txXfrm>
    </dsp:sp>
    <dsp:sp modelId="{E95387EC-F9EC-4A9E-B45A-D76E84264FA5}">
      <dsp:nvSpPr>
        <dsp:cNvPr id="0" name=""/>
        <dsp:cNvSpPr/>
      </dsp:nvSpPr>
      <dsp:spPr>
        <a:xfrm>
          <a:off x="307264" y="3567086"/>
          <a:ext cx="6076640" cy="531360"/>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324" tIns="0" rIns="222324" bIns="0" numCol="1" spcCol="1270" anchor="ctr" anchorCtr="0">
          <a:noAutofit/>
        </a:bodyPr>
        <a:lstStyle/>
        <a:p>
          <a:pPr lvl="0" algn="l" defTabSz="800100" rtl="0">
            <a:lnSpc>
              <a:spcPct val="90000"/>
            </a:lnSpc>
            <a:spcBef>
              <a:spcPct val="0"/>
            </a:spcBef>
            <a:spcAft>
              <a:spcPct val="35000"/>
            </a:spcAft>
          </a:pPr>
          <a:r>
            <a:rPr lang="en-US" sz="1800" b="1" kern="1200" dirty="0" smtClean="0"/>
            <a:t>Most SRLs Don't Want To Be SRLs</a:t>
          </a:r>
          <a:endParaRPr lang="en-US" sz="1800" b="1" kern="1200" dirty="0"/>
        </a:p>
      </dsp:txBody>
      <dsp:txXfrm>
        <a:off x="307264" y="3567086"/>
        <a:ext cx="6076640" cy="5313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C49014-8514-4B01-8C84-DD2754C605B7}">
      <dsp:nvSpPr>
        <dsp:cNvPr id="0" name=""/>
        <dsp:cNvSpPr/>
      </dsp:nvSpPr>
      <dsp:spPr>
        <a:xfrm>
          <a:off x="4613722" y="2422652"/>
          <a:ext cx="1983479" cy="19834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a:off x="4613722" y="2422652"/>
        <a:ext cx="1983479" cy="1983479"/>
      </dsp:txXfrm>
    </dsp:sp>
    <dsp:sp modelId="{C7847687-0FEA-4552-B031-69340F154EAD}">
      <dsp:nvSpPr>
        <dsp:cNvPr id="0" name=""/>
        <dsp:cNvSpPr/>
      </dsp:nvSpPr>
      <dsp:spPr>
        <a:xfrm rot="10800000">
          <a:off x="2600120" y="3131746"/>
          <a:ext cx="1902853" cy="56529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B2DC93-8D1C-4889-8022-2444EC937E02}">
      <dsp:nvSpPr>
        <dsp:cNvPr id="0" name=""/>
        <dsp:cNvSpPr/>
      </dsp:nvSpPr>
      <dsp:spPr>
        <a:xfrm>
          <a:off x="1905902" y="2859017"/>
          <a:ext cx="1388435" cy="111074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sz="1700" kern="1200" dirty="0" smtClean="0"/>
            <a:t>Legal Jargon</a:t>
          </a:r>
          <a:endParaRPr lang="en-US" sz="1700" kern="1200" dirty="0"/>
        </a:p>
      </dsp:txBody>
      <dsp:txXfrm>
        <a:off x="1905902" y="2859017"/>
        <a:ext cx="1388435" cy="1110748"/>
      </dsp:txXfrm>
    </dsp:sp>
    <dsp:sp modelId="{DB0C2A50-086B-471D-9E3E-464F9020484D}">
      <dsp:nvSpPr>
        <dsp:cNvPr id="0" name=""/>
        <dsp:cNvSpPr/>
      </dsp:nvSpPr>
      <dsp:spPr>
        <a:xfrm rot="12960000">
          <a:off x="2992383" y="1924485"/>
          <a:ext cx="1902853" cy="56529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AF5E51-DD04-44BF-84C3-3CFA5304C703}">
      <dsp:nvSpPr>
        <dsp:cNvPr id="0" name=""/>
        <dsp:cNvSpPr/>
      </dsp:nvSpPr>
      <dsp:spPr>
        <a:xfrm>
          <a:off x="2479871" y="1092522"/>
          <a:ext cx="1388435" cy="111074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sz="1700" kern="1200" dirty="0" smtClean="0"/>
            <a:t>Complicated Procedures</a:t>
          </a:r>
          <a:endParaRPr lang="en-US" sz="1700" kern="1200" dirty="0"/>
        </a:p>
      </dsp:txBody>
      <dsp:txXfrm>
        <a:off x="2479871" y="1092522"/>
        <a:ext cx="1388435" cy="1110748"/>
      </dsp:txXfrm>
    </dsp:sp>
    <dsp:sp modelId="{F68F3C92-73AC-41C2-9061-9B3DFE019D13}">
      <dsp:nvSpPr>
        <dsp:cNvPr id="0" name=""/>
        <dsp:cNvSpPr/>
      </dsp:nvSpPr>
      <dsp:spPr>
        <a:xfrm rot="15120000">
          <a:off x="4019340" y="1178357"/>
          <a:ext cx="1902853" cy="56529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DD9DB8-37AD-4C72-9D9C-EF28674DA814}">
      <dsp:nvSpPr>
        <dsp:cNvPr id="0" name=""/>
        <dsp:cNvSpPr/>
      </dsp:nvSpPr>
      <dsp:spPr>
        <a:xfrm>
          <a:off x="3982542" y="767"/>
          <a:ext cx="1388435" cy="11107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sz="1700" kern="1200" dirty="0" smtClean="0"/>
            <a:t>Confusing Forms</a:t>
          </a:r>
          <a:endParaRPr lang="en-US" sz="1700" kern="1200" dirty="0"/>
        </a:p>
      </dsp:txBody>
      <dsp:txXfrm>
        <a:off x="3982542" y="767"/>
        <a:ext cx="1388435" cy="1110748"/>
      </dsp:txXfrm>
    </dsp:sp>
    <dsp:sp modelId="{B817ED32-3F62-4564-BA98-C64E438D6BE6}">
      <dsp:nvSpPr>
        <dsp:cNvPr id="0" name=""/>
        <dsp:cNvSpPr/>
      </dsp:nvSpPr>
      <dsp:spPr>
        <a:xfrm rot="17280000">
          <a:off x="5288730" y="1178357"/>
          <a:ext cx="1902853" cy="56529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A4A312-1E41-46F9-9BCC-A1BBC5CDDF8B}">
      <dsp:nvSpPr>
        <dsp:cNvPr id="0" name=""/>
        <dsp:cNvSpPr/>
      </dsp:nvSpPr>
      <dsp:spPr>
        <a:xfrm>
          <a:off x="5839946" y="767"/>
          <a:ext cx="1388435" cy="111074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rtl="0">
            <a:lnSpc>
              <a:spcPct val="90000"/>
            </a:lnSpc>
            <a:spcBef>
              <a:spcPct val="0"/>
            </a:spcBef>
            <a:spcAft>
              <a:spcPct val="35000"/>
            </a:spcAft>
          </a:pPr>
          <a:r>
            <a:rPr lang="en-US" sz="1700" kern="1200" dirty="0" smtClean="0"/>
            <a:t>Opposing Counsel</a:t>
          </a:r>
          <a:endParaRPr lang="en-US" sz="1700" kern="1200" dirty="0"/>
        </a:p>
      </dsp:txBody>
      <dsp:txXfrm>
        <a:off x="5839946" y="767"/>
        <a:ext cx="1388435" cy="1110748"/>
      </dsp:txXfrm>
    </dsp:sp>
    <dsp:sp modelId="{02096455-5E3A-4758-8DB9-B2DFF7614391}">
      <dsp:nvSpPr>
        <dsp:cNvPr id="0" name=""/>
        <dsp:cNvSpPr/>
      </dsp:nvSpPr>
      <dsp:spPr>
        <a:xfrm rot="19440000">
          <a:off x="6315687" y="1924485"/>
          <a:ext cx="1902853" cy="56529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25240A-DFE4-4E5C-A7BF-A214649D6FDC}">
      <dsp:nvSpPr>
        <dsp:cNvPr id="0" name=""/>
        <dsp:cNvSpPr/>
      </dsp:nvSpPr>
      <dsp:spPr>
        <a:xfrm>
          <a:off x="7342617" y="1092522"/>
          <a:ext cx="1388435" cy="11107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Crowded Courtrooms</a:t>
          </a:r>
          <a:endParaRPr lang="en-US" sz="1700" kern="1200" dirty="0"/>
        </a:p>
      </dsp:txBody>
      <dsp:txXfrm>
        <a:off x="7342617" y="1092522"/>
        <a:ext cx="1388435" cy="1110748"/>
      </dsp:txXfrm>
    </dsp:sp>
    <dsp:sp modelId="{9E22D326-8AD9-444B-BC83-B15898F44644}">
      <dsp:nvSpPr>
        <dsp:cNvPr id="0" name=""/>
        <dsp:cNvSpPr/>
      </dsp:nvSpPr>
      <dsp:spPr>
        <a:xfrm>
          <a:off x="6707950" y="3131746"/>
          <a:ext cx="1902853" cy="565291"/>
        </a:xfrm>
        <a:prstGeom prst="leftArrow">
          <a:avLst>
            <a:gd name="adj1" fmla="val 60000"/>
            <a:gd name="adj2" fmla="val 5000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270BFD8F-5E1C-4D54-859C-210EA82C9002}">
      <dsp:nvSpPr>
        <dsp:cNvPr id="0" name=""/>
        <dsp:cNvSpPr/>
      </dsp:nvSpPr>
      <dsp:spPr>
        <a:xfrm>
          <a:off x="7916586" y="2859017"/>
          <a:ext cx="1388435" cy="1110748"/>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smtClean="0"/>
            <a:t>High Stakes Conflicts</a:t>
          </a:r>
          <a:endParaRPr lang="en-US" sz="1700" kern="1200" dirty="0"/>
        </a:p>
      </dsp:txBody>
      <dsp:txXfrm>
        <a:off x="7916586" y="2859017"/>
        <a:ext cx="1388435" cy="111074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E7B023-80BC-4ACF-BF8B-97D9CFD1951C}">
      <dsp:nvSpPr>
        <dsp:cNvPr id="0" name=""/>
        <dsp:cNvSpPr/>
      </dsp:nvSpPr>
      <dsp:spPr>
        <a:xfrm>
          <a:off x="0" y="423563"/>
          <a:ext cx="10972800" cy="17388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499872" rIns="851611"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Facts about the law and the legal process</a:t>
          </a:r>
        </a:p>
        <a:p>
          <a:pPr marL="228600" lvl="1" indent="-228600" algn="l" defTabSz="1066800" rtl="0">
            <a:lnSpc>
              <a:spcPct val="90000"/>
            </a:lnSpc>
            <a:spcBef>
              <a:spcPct val="0"/>
            </a:spcBef>
            <a:spcAft>
              <a:spcPct val="15000"/>
            </a:spcAft>
            <a:buChar char="••"/>
          </a:pPr>
          <a:r>
            <a:rPr lang="en-US" sz="2400" kern="1200" dirty="0"/>
            <a:t>Signals:  Who, when, where, how?  </a:t>
          </a:r>
        </a:p>
        <a:p>
          <a:pPr marL="228600" lvl="1" indent="-228600" algn="l" defTabSz="1066800" rtl="0">
            <a:lnSpc>
              <a:spcPct val="90000"/>
            </a:lnSpc>
            <a:spcBef>
              <a:spcPct val="0"/>
            </a:spcBef>
            <a:spcAft>
              <a:spcPct val="15000"/>
            </a:spcAft>
            <a:buChar char="••"/>
          </a:pPr>
          <a:r>
            <a:rPr lang="en-US" sz="2400" kern="1200" dirty="0"/>
            <a:t>Objective information - Shouldn't require details about case</a:t>
          </a:r>
        </a:p>
      </dsp:txBody>
      <dsp:txXfrm>
        <a:off x="0" y="423563"/>
        <a:ext cx="10972800" cy="1738800"/>
      </dsp:txXfrm>
    </dsp:sp>
    <dsp:sp modelId="{35AD3ABB-47F4-42D1-8A72-178D1D252828}">
      <dsp:nvSpPr>
        <dsp:cNvPr id="0" name=""/>
        <dsp:cNvSpPr/>
      </dsp:nvSpPr>
      <dsp:spPr>
        <a:xfrm>
          <a:off x="548640" y="69323"/>
          <a:ext cx="7680960" cy="708479"/>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lvl="0" algn="l" defTabSz="1066800" rtl="0">
            <a:lnSpc>
              <a:spcPct val="90000"/>
            </a:lnSpc>
            <a:spcBef>
              <a:spcPct val="0"/>
            </a:spcBef>
            <a:spcAft>
              <a:spcPct val="35000"/>
            </a:spcAft>
          </a:pPr>
          <a:r>
            <a:rPr lang="en-US" sz="2400" b="0" kern="1200" dirty="0"/>
            <a:t>Legal Information</a:t>
          </a:r>
        </a:p>
      </dsp:txBody>
      <dsp:txXfrm>
        <a:off x="548640" y="69323"/>
        <a:ext cx="7680960" cy="708479"/>
      </dsp:txXfrm>
    </dsp:sp>
    <dsp:sp modelId="{B778B682-47A3-4375-9541-5EDD89B57556}">
      <dsp:nvSpPr>
        <dsp:cNvPr id="0" name=""/>
        <dsp:cNvSpPr/>
      </dsp:nvSpPr>
      <dsp:spPr>
        <a:xfrm>
          <a:off x="0" y="2646203"/>
          <a:ext cx="10972800" cy="2041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499872" rIns="851611"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a:t>Advice about the course of action a patron should take to further his or her own interests</a:t>
          </a:r>
        </a:p>
        <a:p>
          <a:pPr marL="228600" lvl="1" indent="-228600" algn="l" defTabSz="1066800" rtl="0">
            <a:lnSpc>
              <a:spcPct val="90000"/>
            </a:lnSpc>
            <a:spcBef>
              <a:spcPct val="0"/>
            </a:spcBef>
            <a:spcAft>
              <a:spcPct val="15000"/>
            </a:spcAft>
            <a:buChar char="••"/>
          </a:pPr>
          <a:r>
            <a:rPr lang="en-US" sz="2400" kern="1200" dirty="0"/>
            <a:t>Signals:  Should, what?</a:t>
          </a:r>
        </a:p>
        <a:p>
          <a:pPr marL="228600" lvl="1" indent="-228600" algn="l" defTabSz="1066800" rtl="0">
            <a:lnSpc>
              <a:spcPct val="90000"/>
            </a:lnSpc>
            <a:spcBef>
              <a:spcPct val="0"/>
            </a:spcBef>
            <a:spcAft>
              <a:spcPct val="15000"/>
            </a:spcAft>
            <a:buChar char="••"/>
          </a:pPr>
          <a:r>
            <a:rPr lang="en-US" sz="2400" kern="1200" dirty="0"/>
            <a:t>Subjective information - Often requires details of the case</a:t>
          </a:r>
        </a:p>
      </dsp:txBody>
      <dsp:txXfrm>
        <a:off x="0" y="2646203"/>
        <a:ext cx="10972800" cy="2041200"/>
      </dsp:txXfrm>
    </dsp:sp>
    <dsp:sp modelId="{3EFEFD98-095A-4C3E-8C87-0BEBB678E4DF}">
      <dsp:nvSpPr>
        <dsp:cNvPr id="0" name=""/>
        <dsp:cNvSpPr/>
      </dsp:nvSpPr>
      <dsp:spPr>
        <a:xfrm>
          <a:off x="548640" y="2291963"/>
          <a:ext cx="7680960" cy="70847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lvl="0" algn="l" defTabSz="1066800" rtl="0">
            <a:lnSpc>
              <a:spcPct val="90000"/>
            </a:lnSpc>
            <a:spcBef>
              <a:spcPct val="0"/>
            </a:spcBef>
            <a:spcAft>
              <a:spcPct val="35000"/>
            </a:spcAft>
          </a:pPr>
          <a:r>
            <a:rPr lang="en-US" sz="2400" b="0" kern="1200" dirty="0"/>
            <a:t>Legal</a:t>
          </a:r>
          <a:r>
            <a:rPr lang="en-US" sz="2400" b="1" kern="1200" dirty="0"/>
            <a:t> </a:t>
          </a:r>
          <a:r>
            <a:rPr lang="en-US" sz="2400" b="0" kern="1200" dirty="0"/>
            <a:t>Advice</a:t>
          </a:r>
        </a:p>
      </dsp:txBody>
      <dsp:txXfrm>
        <a:off x="548640" y="2291963"/>
        <a:ext cx="7680960" cy="7084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227B97-FD15-41C6-B95D-97466CCC5198}">
      <dsp:nvSpPr>
        <dsp:cNvPr id="0" name=""/>
        <dsp:cNvSpPr/>
      </dsp:nvSpPr>
      <dsp:spPr>
        <a:xfrm>
          <a:off x="0" y="532599"/>
          <a:ext cx="10972800" cy="113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416560" rIns="851611"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A physical or mental impairment that substantially limits a major life activity</a:t>
          </a:r>
        </a:p>
        <a:p>
          <a:pPr marL="228600" lvl="1" indent="-228600" algn="l" defTabSz="889000" rtl="0">
            <a:lnSpc>
              <a:spcPct val="90000"/>
            </a:lnSpc>
            <a:spcBef>
              <a:spcPct val="0"/>
            </a:spcBef>
            <a:spcAft>
              <a:spcPct val="15000"/>
            </a:spcAft>
            <a:buChar char="••"/>
          </a:pPr>
          <a:r>
            <a:rPr lang="en-US" sz="2000" kern="1200" dirty="0"/>
            <a:t>Many disabilities are "invisible"</a:t>
          </a:r>
        </a:p>
      </dsp:txBody>
      <dsp:txXfrm>
        <a:off x="0" y="532599"/>
        <a:ext cx="10972800" cy="1134000"/>
      </dsp:txXfrm>
    </dsp:sp>
    <dsp:sp modelId="{CC7C9267-C089-448A-9466-8C107D9C0047}">
      <dsp:nvSpPr>
        <dsp:cNvPr id="0" name=""/>
        <dsp:cNvSpPr/>
      </dsp:nvSpPr>
      <dsp:spPr>
        <a:xfrm>
          <a:off x="548640" y="237399"/>
          <a:ext cx="7680960" cy="590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lvl="0" algn="l" defTabSz="889000" rtl="0">
            <a:lnSpc>
              <a:spcPct val="90000"/>
            </a:lnSpc>
            <a:spcBef>
              <a:spcPct val="0"/>
            </a:spcBef>
            <a:spcAft>
              <a:spcPct val="35000"/>
            </a:spcAft>
          </a:pPr>
          <a:r>
            <a:rPr lang="en-US" sz="2000" b="1" kern="1200" dirty="0"/>
            <a:t>What is a disability?</a:t>
          </a:r>
        </a:p>
      </dsp:txBody>
      <dsp:txXfrm>
        <a:off x="548640" y="237399"/>
        <a:ext cx="7680960" cy="590400"/>
      </dsp:txXfrm>
    </dsp:sp>
    <dsp:sp modelId="{4115DF17-3BBD-426A-B817-15E13A0CA247}">
      <dsp:nvSpPr>
        <dsp:cNvPr id="0" name=""/>
        <dsp:cNvSpPr/>
      </dsp:nvSpPr>
      <dsp:spPr>
        <a:xfrm>
          <a:off x="0" y="2056062"/>
          <a:ext cx="10972800" cy="1134000"/>
        </a:xfrm>
        <a:prstGeom prst="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416560" rIns="851611"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A modifications designed to enable full access for an individual with a disability</a:t>
          </a:r>
        </a:p>
        <a:p>
          <a:pPr marL="228600" lvl="1" indent="-228600" algn="l" defTabSz="889000" rtl="0">
            <a:lnSpc>
              <a:spcPct val="90000"/>
            </a:lnSpc>
            <a:spcBef>
              <a:spcPct val="0"/>
            </a:spcBef>
            <a:spcAft>
              <a:spcPct val="15000"/>
            </a:spcAft>
            <a:buChar char="••"/>
          </a:pPr>
          <a:r>
            <a:rPr lang="en-US" sz="2000" kern="1200" dirty="0"/>
            <a:t>"Fundamental alterations" are not reasonable</a:t>
          </a:r>
        </a:p>
      </dsp:txBody>
      <dsp:txXfrm>
        <a:off x="0" y="2056062"/>
        <a:ext cx="10972800" cy="1134000"/>
      </dsp:txXfrm>
    </dsp:sp>
    <dsp:sp modelId="{A912AC9A-0A43-45B8-8278-DDE71A6F8BCE}">
      <dsp:nvSpPr>
        <dsp:cNvPr id="0" name=""/>
        <dsp:cNvSpPr/>
      </dsp:nvSpPr>
      <dsp:spPr>
        <a:xfrm>
          <a:off x="508002" y="1735219"/>
          <a:ext cx="7680960" cy="5904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lvl="0" algn="l" defTabSz="889000" rtl="0">
            <a:lnSpc>
              <a:spcPct val="90000"/>
            </a:lnSpc>
            <a:spcBef>
              <a:spcPct val="0"/>
            </a:spcBef>
            <a:spcAft>
              <a:spcPct val="35000"/>
            </a:spcAft>
          </a:pPr>
          <a:r>
            <a:rPr lang="en-US" sz="2000" b="1" kern="1200" dirty="0"/>
            <a:t>What is a reasonable accommodation? </a:t>
          </a:r>
        </a:p>
      </dsp:txBody>
      <dsp:txXfrm>
        <a:off x="508002" y="1735219"/>
        <a:ext cx="7680960" cy="590400"/>
      </dsp:txXfrm>
    </dsp:sp>
    <dsp:sp modelId="{302E9AF4-40B4-4DC9-A461-56067991ED56}">
      <dsp:nvSpPr>
        <dsp:cNvPr id="0" name=""/>
        <dsp:cNvSpPr/>
      </dsp:nvSpPr>
      <dsp:spPr>
        <a:xfrm>
          <a:off x="0" y="3606999"/>
          <a:ext cx="10972800" cy="1134000"/>
        </a:xfrm>
        <a:prstGeom prst="rect">
          <a:avLst/>
        </a:prstGeom>
        <a:solidFill>
          <a:schemeClr val="lt1">
            <a:alpha val="90000"/>
            <a:hueOff val="0"/>
            <a:satOff val="0"/>
            <a:lumOff val="0"/>
            <a:alphaOff val="0"/>
          </a:schemeClr>
        </a:solidFill>
        <a:ln w="12700" cap="flat" cmpd="sng" algn="ctr">
          <a:solidFill>
            <a:schemeClr val="accent4">
              <a:hueOff val="7484979"/>
              <a:satOff val="-41387"/>
              <a:lumOff val="-352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1611" tIns="416560" rIns="851611"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Don't make assumptions or ask about the type of the disability</a:t>
          </a:r>
        </a:p>
        <a:p>
          <a:pPr marL="228600" lvl="1" indent="-228600" algn="l" defTabSz="889000" rtl="0">
            <a:lnSpc>
              <a:spcPct val="90000"/>
            </a:lnSpc>
            <a:spcBef>
              <a:spcPct val="0"/>
            </a:spcBef>
            <a:spcAft>
              <a:spcPct val="15000"/>
            </a:spcAft>
            <a:buChar char="••"/>
          </a:pPr>
          <a:r>
            <a:rPr lang="en-US" sz="2000" kern="1200" dirty="0"/>
            <a:t>"Do you need assistance because of a disability?"</a:t>
          </a:r>
        </a:p>
      </dsp:txBody>
      <dsp:txXfrm>
        <a:off x="0" y="3606999"/>
        <a:ext cx="10972800" cy="1134000"/>
      </dsp:txXfrm>
    </dsp:sp>
    <dsp:sp modelId="{F4A4B30F-1DB7-4453-A726-40F3C7545F57}">
      <dsp:nvSpPr>
        <dsp:cNvPr id="0" name=""/>
        <dsp:cNvSpPr/>
      </dsp:nvSpPr>
      <dsp:spPr>
        <a:xfrm>
          <a:off x="548640" y="3311799"/>
          <a:ext cx="7680960" cy="5904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322" tIns="0" rIns="290322" bIns="0" numCol="1" spcCol="1270" anchor="ctr" anchorCtr="0">
          <a:noAutofit/>
        </a:bodyPr>
        <a:lstStyle/>
        <a:p>
          <a:pPr lvl="0" algn="l" defTabSz="889000" rtl="0">
            <a:lnSpc>
              <a:spcPct val="90000"/>
            </a:lnSpc>
            <a:spcBef>
              <a:spcPct val="0"/>
            </a:spcBef>
            <a:spcAft>
              <a:spcPct val="35000"/>
            </a:spcAft>
          </a:pPr>
          <a:r>
            <a:rPr lang="en-US" sz="2000" b="1" kern="1200" dirty="0"/>
            <a:t>When does someone need an accommodation? </a:t>
          </a:r>
        </a:p>
      </dsp:txBody>
      <dsp:txXfrm>
        <a:off x="548640" y="3311799"/>
        <a:ext cx="7680960" cy="5904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303B23-2077-4229-AFA5-DFAAAF287206}">
      <dsp:nvSpPr>
        <dsp:cNvPr id="0" name=""/>
        <dsp:cNvSpPr/>
      </dsp:nvSpPr>
      <dsp:spPr>
        <a:xfrm>
          <a:off x="0" y="69960"/>
          <a:ext cx="10972800" cy="806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kern="1200" dirty="0" smtClean="0"/>
            <a:t>Additional Resources</a:t>
          </a:r>
          <a:endParaRPr lang="en-US" sz="2800" b="1" kern="1200" dirty="0"/>
        </a:p>
      </dsp:txBody>
      <dsp:txXfrm>
        <a:off x="0" y="69960"/>
        <a:ext cx="10972800" cy="806400"/>
      </dsp:txXfrm>
    </dsp:sp>
    <dsp:sp modelId="{DBE278D6-039D-44FD-82F3-7C39F8E2199B}">
      <dsp:nvSpPr>
        <dsp:cNvPr id="0" name=""/>
        <dsp:cNvSpPr/>
      </dsp:nvSpPr>
      <dsp:spPr>
        <a:xfrm>
          <a:off x="0" y="876360"/>
          <a:ext cx="10972800" cy="33818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smtClean="0"/>
            <a:t>Supreme Court Policy on Access for Persons with Disabilities</a:t>
          </a:r>
          <a:endParaRPr lang="en-US" sz="2800" kern="1200" dirty="0"/>
        </a:p>
        <a:p>
          <a:pPr marL="285750" lvl="1" indent="-285750" algn="l" defTabSz="1244600" rtl="0">
            <a:lnSpc>
              <a:spcPct val="90000"/>
            </a:lnSpc>
            <a:spcBef>
              <a:spcPct val="0"/>
            </a:spcBef>
            <a:spcAft>
              <a:spcPct val="15000"/>
            </a:spcAft>
            <a:buChar char="••"/>
          </a:pPr>
          <a:endParaRPr lang="en-US" sz="2800" kern="1200" dirty="0"/>
        </a:p>
        <a:p>
          <a:pPr marL="285750" lvl="1" indent="-285750" algn="l" defTabSz="1244600" rtl="0">
            <a:lnSpc>
              <a:spcPct val="90000"/>
            </a:lnSpc>
            <a:spcBef>
              <a:spcPct val="0"/>
            </a:spcBef>
            <a:spcAft>
              <a:spcPct val="15000"/>
            </a:spcAft>
            <a:buChar char="••"/>
          </a:pPr>
          <a:r>
            <a:rPr lang="en-US" sz="2800" kern="1200" dirty="0" smtClean="0"/>
            <a:t>Local Court Disability Coordinator</a:t>
          </a:r>
          <a:endParaRPr lang="en-US" sz="2800" kern="1200" dirty="0"/>
        </a:p>
        <a:p>
          <a:pPr marL="285750" lvl="1" indent="-285750" algn="l" defTabSz="1244600" rtl="0">
            <a:lnSpc>
              <a:spcPct val="90000"/>
            </a:lnSpc>
            <a:spcBef>
              <a:spcPct val="0"/>
            </a:spcBef>
            <a:spcAft>
              <a:spcPct val="15000"/>
            </a:spcAft>
            <a:buChar char="••"/>
          </a:pPr>
          <a:endParaRPr lang="en-US" sz="2800" kern="1200" dirty="0"/>
        </a:p>
        <a:p>
          <a:pPr marL="285750" lvl="1" indent="-285750" algn="l" defTabSz="1244600" rtl="0">
            <a:lnSpc>
              <a:spcPct val="90000"/>
            </a:lnSpc>
            <a:spcBef>
              <a:spcPct val="0"/>
            </a:spcBef>
            <a:spcAft>
              <a:spcPct val="15000"/>
            </a:spcAft>
            <a:buChar char="••"/>
          </a:pPr>
          <a:r>
            <a:rPr lang="en-US" sz="2800" kern="1200" dirty="0" smtClean="0"/>
            <a:t>IL Attorney General's Office – Disability Rights Bureau</a:t>
          </a:r>
          <a:endParaRPr lang="en-US" sz="2800" kern="1200" dirty="0"/>
        </a:p>
        <a:p>
          <a:pPr marL="571500" lvl="2" indent="-285750" algn="l" defTabSz="1244600" rtl="0">
            <a:lnSpc>
              <a:spcPct val="90000"/>
            </a:lnSpc>
            <a:spcBef>
              <a:spcPct val="0"/>
            </a:spcBef>
            <a:spcAft>
              <a:spcPct val="15000"/>
            </a:spcAft>
            <a:buChar char="••"/>
          </a:pPr>
          <a:r>
            <a:rPr lang="en-US" sz="2800" kern="1200" dirty="0" smtClean="0"/>
            <a:t>Chicago Technical Assistance:  312-814-5684</a:t>
          </a:r>
          <a:endParaRPr lang="en-US" sz="2800" kern="1200" dirty="0"/>
        </a:p>
        <a:p>
          <a:pPr marL="571500" lvl="2" indent="-285750" algn="l" defTabSz="1244600" rtl="0">
            <a:lnSpc>
              <a:spcPct val="90000"/>
            </a:lnSpc>
            <a:spcBef>
              <a:spcPct val="0"/>
            </a:spcBef>
            <a:spcAft>
              <a:spcPct val="15000"/>
            </a:spcAft>
            <a:buChar char="••"/>
          </a:pPr>
          <a:r>
            <a:rPr lang="en-US" sz="2800" kern="1200" dirty="0" smtClean="0"/>
            <a:t>Springfield Technical Assistance:  217-524-2660</a:t>
          </a:r>
          <a:endParaRPr lang="en-US" sz="2800" kern="1200" dirty="0"/>
        </a:p>
      </dsp:txBody>
      <dsp:txXfrm>
        <a:off x="0" y="876360"/>
        <a:ext cx="10972800" cy="338183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2A4D71-DEC9-43FD-9E55-D3E6DB2A57CF}">
      <dsp:nvSpPr>
        <dsp:cNvPr id="0" name=""/>
        <dsp:cNvSpPr/>
      </dsp:nvSpPr>
      <dsp:spPr>
        <a:xfrm>
          <a:off x="789661" y="339187"/>
          <a:ext cx="1475358" cy="1475358"/>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kern="1200" dirty="0" smtClean="0"/>
            <a:t>Legal problem</a:t>
          </a:r>
          <a:endParaRPr lang="en-US" sz="1700" kern="1200" dirty="0"/>
        </a:p>
      </dsp:txBody>
      <dsp:txXfrm>
        <a:off x="789661" y="339187"/>
        <a:ext cx="1475358" cy="1475358"/>
      </dsp:txXfrm>
    </dsp:sp>
    <dsp:sp modelId="{1A53301B-F5B2-49B9-8940-E8BC504F970D}">
      <dsp:nvSpPr>
        <dsp:cNvPr id="0" name=""/>
        <dsp:cNvSpPr/>
      </dsp:nvSpPr>
      <dsp:spPr>
        <a:xfrm>
          <a:off x="1099487" y="1934345"/>
          <a:ext cx="855708" cy="85570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099487" y="1934345"/>
        <a:ext cx="855708" cy="855708"/>
      </dsp:txXfrm>
    </dsp:sp>
    <dsp:sp modelId="{E134C066-8ADE-45A6-9E51-107B440F1B4F}">
      <dsp:nvSpPr>
        <dsp:cNvPr id="0" name=""/>
        <dsp:cNvSpPr/>
      </dsp:nvSpPr>
      <dsp:spPr>
        <a:xfrm>
          <a:off x="1193" y="2909853"/>
          <a:ext cx="3052296" cy="1475358"/>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rtl="0">
            <a:lnSpc>
              <a:spcPct val="90000"/>
            </a:lnSpc>
            <a:spcBef>
              <a:spcPct val="0"/>
            </a:spcBef>
            <a:spcAft>
              <a:spcPct val="35000"/>
            </a:spcAft>
          </a:pPr>
          <a:r>
            <a:rPr lang="en-US" sz="1700" kern="1200" dirty="0" smtClean="0"/>
            <a:t>Income too high for legal aid/pro bono</a:t>
          </a:r>
        </a:p>
        <a:p>
          <a:pPr lvl="0" algn="ctr" defTabSz="755650" rtl="0">
            <a:lnSpc>
              <a:spcPct val="90000"/>
            </a:lnSpc>
            <a:spcBef>
              <a:spcPct val="0"/>
            </a:spcBef>
            <a:spcAft>
              <a:spcPct val="35000"/>
            </a:spcAft>
          </a:pPr>
          <a:r>
            <a:rPr lang="en-US" sz="1700" kern="1200" dirty="0" smtClean="0"/>
            <a:t>Income too low for private attorney</a:t>
          </a:r>
          <a:endParaRPr lang="en-US" sz="1700" kern="1200" dirty="0"/>
        </a:p>
      </dsp:txBody>
      <dsp:txXfrm>
        <a:off x="1193" y="2909853"/>
        <a:ext cx="3052296" cy="1475358"/>
      </dsp:txXfrm>
    </dsp:sp>
    <dsp:sp modelId="{D9A1AA12-2753-45D0-8F1C-E507E3865980}">
      <dsp:nvSpPr>
        <dsp:cNvPr id="0" name=""/>
        <dsp:cNvSpPr/>
      </dsp:nvSpPr>
      <dsp:spPr>
        <a:xfrm>
          <a:off x="2267368" y="2100982"/>
          <a:ext cx="1569762" cy="5488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67368" y="2100982"/>
        <a:ext cx="1569762" cy="548833"/>
      </dsp:txXfrm>
    </dsp:sp>
    <dsp:sp modelId="{61CD47CD-62A0-43C2-93A2-D6DA03C87EC5}">
      <dsp:nvSpPr>
        <dsp:cNvPr id="0" name=""/>
        <dsp:cNvSpPr/>
      </dsp:nvSpPr>
      <dsp:spPr>
        <a:xfrm>
          <a:off x="3938704" y="886841"/>
          <a:ext cx="2950717" cy="2950717"/>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kern="1200" dirty="0" smtClean="0"/>
            <a:t>"Unbundled" legal services</a:t>
          </a:r>
        </a:p>
        <a:p>
          <a:pPr lvl="0" algn="ctr" defTabSz="1244600" rtl="0">
            <a:lnSpc>
              <a:spcPct val="90000"/>
            </a:lnSpc>
            <a:spcBef>
              <a:spcPct val="0"/>
            </a:spcBef>
            <a:spcAft>
              <a:spcPct val="35000"/>
            </a:spcAft>
          </a:pPr>
          <a:r>
            <a:rPr lang="en-US" sz="2800" kern="1200" dirty="0" smtClean="0"/>
            <a:t>IRPC Rule 1.2(c)</a:t>
          </a:r>
          <a:endParaRPr lang="en-US" sz="2800" kern="1200" dirty="0"/>
        </a:p>
      </dsp:txBody>
      <dsp:txXfrm>
        <a:off x="3938704" y="886841"/>
        <a:ext cx="2950717" cy="295071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2E6DC5-0A1D-4341-B2D4-06627C65ABB2}">
      <dsp:nvSpPr>
        <dsp:cNvPr id="0" name=""/>
        <dsp:cNvSpPr/>
      </dsp:nvSpPr>
      <dsp:spPr>
        <a:xfrm>
          <a:off x="3589573" y="0"/>
          <a:ext cx="4159411" cy="415941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2D4A77-DE8B-4934-85C3-8DA0FA316137}">
      <dsp:nvSpPr>
        <dsp:cNvPr id="0" name=""/>
        <dsp:cNvSpPr/>
      </dsp:nvSpPr>
      <dsp:spPr>
        <a:xfrm>
          <a:off x="3984718" y="395144"/>
          <a:ext cx="1622170" cy="16221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Be specific</a:t>
          </a:r>
          <a:endParaRPr lang="en-US" sz="1800" kern="1200" dirty="0"/>
        </a:p>
      </dsp:txBody>
      <dsp:txXfrm>
        <a:off x="3984718" y="395144"/>
        <a:ext cx="1622170" cy="1622170"/>
      </dsp:txXfrm>
    </dsp:sp>
    <dsp:sp modelId="{8A61F4A2-D8AC-434F-B651-8815C96FCC12}">
      <dsp:nvSpPr>
        <dsp:cNvPr id="0" name=""/>
        <dsp:cNvSpPr/>
      </dsp:nvSpPr>
      <dsp:spPr>
        <a:xfrm>
          <a:off x="5731671" y="395144"/>
          <a:ext cx="1622170" cy="16221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Avoid jargon</a:t>
          </a:r>
          <a:endParaRPr lang="en-US" sz="1800" kern="1200" dirty="0"/>
        </a:p>
      </dsp:txBody>
      <dsp:txXfrm>
        <a:off x="5731671" y="395144"/>
        <a:ext cx="1622170" cy="1622170"/>
      </dsp:txXfrm>
    </dsp:sp>
    <dsp:sp modelId="{DE0ACB3E-E5CE-400A-98FD-5994D7D5EF34}">
      <dsp:nvSpPr>
        <dsp:cNvPr id="0" name=""/>
        <dsp:cNvSpPr/>
      </dsp:nvSpPr>
      <dsp:spPr>
        <a:xfrm>
          <a:off x="3984718" y="2142097"/>
          <a:ext cx="1622170" cy="16221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Set expectations</a:t>
          </a:r>
          <a:endParaRPr lang="en-US" sz="1800" kern="1200" dirty="0"/>
        </a:p>
      </dsp:txBody>
      <dsp:txXfrm>
        <a:off x="3984718" y="2142097"/>
        <a:ext cx="1622170" cy="1622170"/>
      </dsp:txXfrm>
    </dsp:sp>
    <dsp:sp modelId="{527D1AC9-B48D-47CA-A069-91F18EE626CF}">
      <dsp:nvSpPr>
        <dsp:cNvPr id="0" name=""/>
        <dsp:cNvSpPr/>
      </dsp:nvSpPr>
      <dsp:spPr>
        <a:xfrm>
          <a:off x="5731671" y="2142097"/>
          <a:ext cx="1622170" cy="162217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Write it down</a:t>
          </a:r>
          <a:endParaRPr lang="en-US" sz="1800" kern="1200" dirty="0"/>
        </a:p>
      </dsp:txBody>
      <dsp:txXfrm>
        <a:off x="5731671" y="2142097"/>
        <a:ext cx="1622170" cy="162217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627325D-7C6B-4659-A656-A772019985A7}" type="datetimeFigureOut">
              <a:rPr lang="en-US" smtClean="0"/>
              <a:pPr/>
              <a:t>5/15/2017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AB6F1DE-7011-44EB-ACA9-621AFE57E05B}" type="slidenum">
              <a:rPr lang="en-US" smtClean="0"/>
              <a:pPr/>
              <a:t>‹#›</a:t>
            </a:fld>
            <a:endParaRPr lang="en-US" dirty="0"/>
          </a:p>
        </p:txBody>
      </p:sp>
    </p:spTree>
    <p:extLst>
      <p:ext uri="{BB962C8B-B14F-4D97-AF65-F5344CB8AC3E}">
        <p14:creationId xmlns:p14="http://schemas.microsoft.com/office/powerpoint/2010/main" xmlns="" val="377695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5FD80F-0FDC-4A05-9EF1-C028EC4EDC0A}" type="datetimeFigureOut">
              <a:rPr lang="en-US" smtClean="0"/>
              <a:pPr/>
              <a:t>5/15/2017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6039D5-9119-4C2A-87C5-029C8B6BFFEF}" type="slidenum">
              <a:rPr lang="en-US" smtClean="0"/>
              <a:pPr/>
              <a:t>‹#›</a:t>
            </a:fld>
            <a:endParaRPr lang="en-US" dirty="0"/>
          </a:p>
        </p:txBody>
      </p:sp>
    </p:spTree>
    <p:extLst>
      <p:ext uri="{BB962C8B-B14F-4D97-AF65-F5344CB8AC3E}">
        <p14:creationId xmlns:p14="http://schemas.microsoft.com/office/powerpoint/2010/main" xmlns="" val="3337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talk about poverty, we use the federal poverty level.  This is updated annually and applies across the entire state (and country).</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these barriers impede access to the courts and counsel.  Once an SRL makes it to the courthouse they face additional challenges in the courtroom.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C14B22-EE76-4DC4-8472-B9B2099347D7}" type="slidenum">
              <a:rPr lang="en-US" smtClean="0"/>
              <a:pPr/>
              <a:t>14</a:t>
            </a:fld>
            <a:endParaRPr lang="en-US"/>
          </a:p>
        </p:txBody>
      </p:sp>
    </p:spTree>
    <p:extLst>
      <p:ext uri="{BB962C8B-B14F-4D97-AF65-F5344CB8AC3E}">
        <p14:creationId xmlns:p14="http://schemas.microsoft.com/office/powerpoint/2010/main" xmlns="" val="1172205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C14B22-EE76-4DC4-8472-B9B2099347D7}" type="slidenum">
              <a:rPr lang="en-US" smtClean="0"/>
              <a:pPr/>
              <a:t>15</a:t>
            </a:fld>
            <a:endParaRPr lang="en-US"/>
          </a:p>
        </p:txBody>
      </p:sp>
    </p:spTree>
    <p:extLst>
      <p:ext uri="{BB962C8B-B14F-4D97-AF65-F5344CB8AC3E}">
        <p14:creationId xmlns:p14="http://schemas.microsoft.com/office/powerpoint/2010/main" xmlns="" val="1834153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C14B22-EE76-4DC4-8472-B9B2099347D7}" type="slidenum">
              <a:rPr lang="en-US" smtClean="0"/>
              <a:pPr/>
              <a:t>16</a:t>
            </a:fld>
            <a:endParaRPr lang="en-US"/>
          </a:p>
        </p:txBody>
      </p:sp>
    </p:spTree>
    <p:extLst>
      <p:ext uri="{BB962C8B-B14F-4D97-AF65-F5344CB8AC3E}">
        <p14:creationId xmlns:p14="http://schemas.microsoft.com/office/powerpoint/2010/main" xmlns="" val="4001841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C14B22-EE76-4DC4-8472-B9B2099347D7}"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C14B22-EE76-4DC4-8472-B9B2099347D7}" type="slidenum">
              <a:rPr lang="en-US" smtClean="0"/>
              <a:pPr/>
              <a:t>19</a:t>
            </a:fld>
            <a:endParaRPr lang="en-US"/>
          </a:p>
        </p:txBody>
      </p:sp>
    </p:spTree>
    <p:extLst>
      <p:ext uri="{BB962C8B-B14F-4D97-AF65-F5344CB8AC3E}">
        <p14:creationId xmlns:p14="http://schemas.microsoft.com/office/powerpoint/2010/main" xmlns="" val="1644793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C14B22-EE76-4DC4-8472-B9B2099347D7}" type="slidenum">
              <a:rPr lang="en-US" smtClean="0"/>
              <a:pPr/>
              <a:t>20</a:t>
            </a:fld>
            <a:endParaRPr lang="en-US"/>
          </a:p>
        </p:txBody>
      </p:sp>
    </p:spTree>
    <p:extLst>
      <p:ext uri="{BB962C8B-B14F-4D97-AF65-F5344CB8AC3E}">
        <p14:creationId xmlns:p14="http://schemas.microsoft.com/office/powerpoint/2010/main" xmlns="" val="3339619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C14B22-EE76-4DC4-8472-B9B2099347D7}" type="slidenum">
              <a:rPr lang="en-US" smtClean="0"/>
              <a:pPr/>
              <a:t>23</a:t>
            </a:fld>
            <a:endParaRPr lang="en-US"/>
          </a:p>
        </p:txBody>
      </p:sp>
    </p:spTree>
    <p:extLst>
      <p:ext uri="{BB962C8B-B14F-4D97-AF65-F5344CB8AC3E}">
        <p14:creationId xmlns:p14="http://schemas.microsoft.com/office/powerpoint/2010/main" xmlns="" val="331509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14B22-EE76-4DC4-8472-B9B2099347D7}" type="slidenum">
              <a:rPr lang="en-US" smtClean="0"/>
              <a:pPr/>
              <a:t>2</a:t>
            </a:fld>
            <a:endParaRPr lang="en-US"/>
          </a:p>
        </p:txBody>
      </p:sp>
    </p:spTree>
    <p:extLst>
      <p:ext uri="{BB962C8B-B14F-4D97-AF65-F5344CB8AC3E}">
        <p14:creationId xmlns:p14="http://schemas.microsoft.com/office/powerpoint/2010/main" xmlns="" val="896930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C14B22-EE76-4DC4-8472-B9B2099347D7}" type="slidenum">
              <a:rPr lang="en-US" smtClean="0"/>
              <a:pPr/>
              <a:t>24</a:t>
            </a:fld>
            <a:endParaRPr lang="en-US"/>
          </a:p>
        </p:txBody>
      </p:sp>
    </p:spTree>
    <p:extLst>
      <p:ext uri="{BB962C8B-B14F-4D97-AF65-F5344CB8AC3E}">
        <p14:creationId xmlns:p14="http://schemas.microsoft.com/office/powerpoint/2010/main" xmlns="" val="2891529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C14B22-EE76-4DC4-8472-B9B2099347D7}" type="slidenum">
              <a:rPr lang="en-US" smtClean="0"/>
              <a:pPr/>
              <a:t>25</a:t>
            </a:fld>
            <a:endParaRPr lang="en-US"/>
          </a:p>
        </p:txBody>
      </p:sp>
    </p:spTree>
    <p:extLst>
      <p:ext uri="{BB962C8B-B14F-4D97-AF65-F5344CB8AC3E}">
        <p14:creationId xmlns:p14="http://schemas.microsoft.com/office/powerpoint/2010/main" xmlns="" val="3427280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C14B22-EE76-4DC4-8472-B9B2099347D7}" type="slidenum">
              <a:rPr lang="en-US" smtClean="0"/>
              <a:pPr/>
              <a:t>27</a:t>
            </a:fld>
            <a:endParaRPr lang="en-US"/>
          </a:p>
        </p:txBody>
      </p:sp>
    </p:spTree>
    <p:extLst>
      <p:ext uri="{BB962C8B-B14F-4D97-AF65-F5344CB8AC3E}">
        <p14:creationId xmlns:p14="http://schemas.microsoft.com/office/powerpoint/2010/main" xmlns="" val="3427280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respect to the slides below, they look good as a general overview.  On point I would add to the first slide, is that the judge in each case determines whether an accommodation request is reasonable.  You can either add this to the slide, or just make the point aloud.  This is important because the role of the Court Disability Coordinator is one of a liaison, with the judge being the ultimate decision maker for his/her courtroom. </a:t>
            </a:r>
          </a:p>
          <a:p>
            <a:endParaRPr lang="en-US" dirty="0"/>
          </a:p>
        </p:txBody>
      </p:sp>
      <p:sp>
        <p:nvSpPr>
          <p:cNvPr id="4" name="Slide Number Placeholder 3"/>
          <p:cNvSpPr>
            <a:spLocks noGrp="1"/>
          </p:cNvSpPr>
          <p:nvPr>
            <p:ph type="sldNum" sz="quarter" idx="10"/>
          </p:nvPr>
        </p:nvSpPr>
        <p:spPr/>
        <p:txBody>
          <a:bodyPr/>
          <a:lstStyle/>
          <a:p>
            <a:fld id="{D1C14B22-EE76-4DC4-8472-B9B2099347D7}" type="slidenum">
              <a:rPr lang="en-US" smtClean="0"/>
              <a:pPr/>
              <a:t>28</a:t>
            </a:fld>
            <a:endParaRPr lang="en-US"/>
          </a:p>
        </p:txBody>
      </p:sp>
    </p:spTree>
    <p:extLst>
      <p:ext uri="{BB962C8B-B14F-4D97-AF65-F5344CB8AC3E}">
        <p14:creationId xmlns:p14="http://schemas.microsoft.com/office/powerpoint/2010/main" xmlns="" val="231036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C14B22-EE76-4DC4-8472-B9B2099347D7}" type="slidenum">
              <a:rPr lang="en-US" smtClean="0"/>
              <a:pPr/>
              <a:t>30</a:t>
            </a:fld>
            <a:endParaRPr lang="en-US"/>
          </a:p>
        </p:txBody>
      </p:sp>
    </p:spTree>
    <p:extLst>
      <p:ext uri="{BB962C8B-B14F-4D97-AF65-F5344CB8AC3E}">
        <p14:creationId xmlns:p14="http://schemas.microsoft.com/office/powerpoint/2010/main" xmlns="" val="3681462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C14B22-EE76-4DC4-8472-B9B2099347D7}" type="slidenum">
              <a:rPr lang="en-US" smtClean="0"/>
              <a:pPr/>
              <a:t>33</a:t>
            </a:fld>
            <a:endParaRPr lang="en-US"/>
          </a:p>
        </p:txBody>
      </p:sp>
    </p:spTree>
    <p:extLst>
      <p:ext uri="{BB962C8B-B14F-4D97-AF65-F5344CB8AC3E}">
        <p14:creationId xmlns:p14="http://schemas.microsoft.com/office/powerpoint/2010/main" xmlns="" val="1483445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dirty="0" smtClean="0"/>
              <a:t>The Illinois Rules of Professional Conduct now allow lawyers to "limit the scope of representation" with informed client consent.</a:t>
            </a:r>
          </a:p>
          <a:p>
            <a:pPr defTabSz="914350">
              <a:defRPr/>
            </a:pPr>
            <a:endParaRPr lang="en-US" dirty="0" smtClean="0"/>
          </a:p>
          <a:p>
            <a:pPr defTabSz="914350">
              <a:defRPr/>
            </a:pPr>
            <a:r>
              <a:rPr lang="en-US" dirty="0" smtClean="0"/>
              <a:t>Legal problems happen to everyone regardless of income.  Limited scope allows modest means litigants to hire an attorney for the most complex or most important portion of their case while handling the rest themselves.  </a:t>
            </a:r>
          </a:p>
          <a:p>
            <a:endParaRPr lang="en-US" dirty="0"/>
          </a:p>
        </p:txBody>
      </p:sp>
      <p:sp>
        <p:nvSpPr>
          <p:cNvPr id="4" name="Slide Number Placeholder 3"/>
          <p:cNvSpPr>
            <a:spLocks noGrp="1"/>
          </p:cNvSpPr>
          <p:nvPr>
            <p:ph type="sldNum" sz="quarter" idx="10"/>
          </p:nvPr>
        </p:nvSpPr>
        <p:spPr/>
        <p:txBody>
          <a:bodyPr/>
          <a:lstStyle/>
          <a:p>
            <a:fld id="{D1C14B22-EE76-4DC4-8472-B9B2099347D7}" type="slidenum">
              <a:rPr lang="en-US" smtClean="0"/>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resources have been created by the courts, AOIC, ATJ Commission, legal aid agencies, and other stakeholders to aid SRLs.  These resources vary from courthouse to courthouse.  </a:t>
            </a:r>
          </a:p>
          <a:p>
            <a:endParaRPr lang="en-US" dirty="0" smtClean="0"/>
          </a:p>
        </p:txBody>
      </p:sp>
      <p:sp>
        <p:nvSpPr>
          <p:cNvPr id="4" name="Slide Number Placeholder 3"/>
          <p:cNvSpPr>
            <a:spLocks noGrp="1"/>
          </p:cNvSpPr>
          <p:nvPr>
            <p:ph type="sldNum" sz="quarter" idx="10"/>
          </p:nvPr>
        </p:nvSpPr>
        <p:spPr/>
        <p:txBody>
          <a:bodyPr/>
          <a:lstStyle/>
          <a:p>
            <a:fld id="{EB6039D5-9119-4C2A-87C5-029C8B6BFFEF}" type="slidenum">
              <a:rPr lang="en-US" smtClean="0"/>
              <a:pPr/>
              <a:t>37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resources exist in the community to help SRLs by offering information and advice.  These are highly localized and vary greatly from county to county.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pPr/>
              <a:t>38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these resources are no enough to address the justice gap.  More need to be done and technology and ODR/ADR can play a role.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pPr/>
              <a:t>39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from the AOIC shows a steady decline in civil case filings over the last few years, despite bump from foreclosure filings in 2007-2010.  </a:t>
            </a:r>
          </a:p>
          <a:p>
            <a:endParaRPr lang="en-US" dirty="0" smtClean="0"/>
          </a:p>
          <a:p>
            <a:r>
              <a:rPr lang="en-US" dirty="0" smtClean="0"/>
              <a:t>This is constant across all judicial circuits and most case types (with a few exceptions, notably small claims).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C14B22-EE76-4DC4-8472-B9B2099347D7}" type="slidenum">
              <a:rPr lang="en-US" smtClean="0"/>
              <a:pPr/>
              <a:t>41</a:t>
            </a:fld>
            <a:endParaRPr lang="en-US" dirty="0"/>
          </a:p>
        </p:txBody>
      </p:sp>
    </p:spTree>
    <p:extLst>
      <p:ext uri="{BB962C8B-B14F-4D97-AF65-F5344CB8AC3E}">
        <p14:creationId xmlns:p14="http://schemas.microsoft.com/office/powerpoint/2010/main" xmlns="" val="449444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2015, AOIC started tracking data on the number of self-represented litigants in civil cases.  First year of data shows that in most counties, self-represented litigants outnumber attorneys.  </a:t>
            </a:r>
          </a:p>
          <a:p>
            <a:endParaRPr lang="en-US" dirty="0" smtClean="0"/>
          </a:p>
          <a:p>
            <a:r>
              <a:rPr lang="en-US" dirty="0" smtClean="0"/>
              <a:t>Case types with the highest % of SRLs are:</a:t>
            </a:r>
          </a:p>
          <a:p>
            <a:endParaRPr lang="en-US" dirty="0" smtClean="0"/>
          </a:p>
          <a:p>
            <a:r>
              <a:rPr lang="en-US" dirty="0" smtClean="0"/>
              <a:t>Dissolution</a:t>
            </a:r>
          </a:p>
          <a:p>
            <a:r>
              <a:rPr lang="en-US" dirty="0" smtClean="0"/>
              <a:t>Municipal </a:t>
            </a:r>
          </a:p>
          <a:p>
            <a:r>
              <a:rPr lang="en-US" dirty="0" smtClean="0"/>
              <a:t>Small Claims</a:t>
            </a:r>
          </a:p>
          <a:p>
            <a:r>
              <a:rPr lang="en-US" dirty="0" smtClean="0"/>
              <a:t>Orders of Protection</a:t>
            </a:r>
          </a:p>
          <a:p>
            <a:r>
              <a:rPr lang="en-US" dirty="0" smtClean="0"/>
              <a:t>Family</a:t>
            </a:r>
          </a:p>
          <a:p>
            <a:endParaRPr lang="en-US" dirty="0" smtClean="0"/>
          </a:p>
          <a:p>
            <a:r>
              <a:rPr lang="en-US" dirty="0" smtClean="0"/>
              <a:t>Nationally, about 60% of civil litigants are SRL.  IL is not an outlier.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reasons litigants forego hiring an attorney.  National studies show about 75% of SRLs would have preferred an attorney but couldn't find or afford one.</a:t>
            </a:r>
          </a:p>
          <a:p>
            <a:endParaRPr lang="en-US" dirty="0" smtClean="0"/>
          </a:p>
          <a:p>
            <a:r>
              <a:rPr lang="en-US" dirty="0" smtClean="0"/>
              <a:t>Increasingly large numbers of SRLs are middle class and priced out of high attorney hourly rates.  </a:t>
            </a:r>
          </a:p>
          <a:p>
            <a:endParaRPr lang="en-US" dirty="0" smtClean="0"/>
          </a:p>
          <a:p>
            <a:r>
              <a:rPr lang="en-US" dirty="0" smtClean="0"/>
              <a:t>Other than money, litigants may not use attorneys because of disability, language, or comprehension barriers.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large parts of our state, there aren't enough (or any) attorneys.  New attorneys are disproportionately clustered in the Chicago metro area.  </a:t>
            </a:r>
          </a:p>
          <a:p>
            <a:endParaRPr lang="en-US" dirty="0" smtClean="0"/>
          </a:p>
          <a:p>
            <a:r>
              <a:rPr lang="en-US" dirty="0" smtClean="0"/>
              <a:t>A litigant looking for an attorney, may simply not find anyone available to take the case.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maps show additional barriers faced by SRLs.  Many communities in the state are aging and litigants may have trouble traveling to court.  In some communities, large numbers of the population don't have access to a court and no easy way to get to court or an attorney's office.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Poverty rates by race and region.  Poverty is not unique to any one area of the state or any one demographic group.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9"/>
          <p:cNvSpPr>
            <a:spLocks noGrp="1"/>
          </p:cNvSpPr>
          <p:nvPr>
            <p:ph type="dt" sz="half" idx="10"/>
          </p:nvPr>
        </p:nvSpPr>
        <p:spPr/>
        <p:txBody>
          <a:bodyPr/>
          <a:lstStyle>
            <a:lvl1pPr>
              <a:defRPr>
                <a:solidFill>
                  <a:schemeClr val="bg2"/>
                </a:solidFill>
              </a:defRPr>
            </a:lvl1pPr>
          </a:lstStyle>
          <a:p>
            <a:fld id="{349BF3EA-1A78-4F07-BDC0-C8A1BD461199}" type="datetimeFigureOut">
              <a:rPr lang="en-US" smtClean="0"/>
              <a:pPr/>
              <a:t>5/15/2017</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01CF334-2D5C-4859-84A6-CA7E6E43FAEB}"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xmlns="" val="21739384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609637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349BF3EA-1A78-4F07-BDC0-C8A1BD461199}"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Vertical Title 1"/>
          <p:cNvSpPr>
            <a:spLocks noGrp="1"/>
          </p:cNvSpPr>
          <p:nvPr>
            <p:ph type="title" orient="vert"/>
          </p:nvPr>
        </p:nvSpPr>
        <p:spPr>
          <a:xfrm>
            <a:off x="9550400" y="274639"/>
            <a:ext cx="2235200" cy="5851525"/>
          </a:xfrm>
        </p:spPr>
        <p:txBody>
          <a:bodyPr vert="eaVert"/>
          <a:lstStyle/>
          <a:p>
            <a:r>
              <a:rPr lang="en-US"/>
              <a:t>Click to edit Master title style</a:t>
            </a:r>
            <a:endParaRPr lang="en-US" dirty="0"/>
          </a:p>
        </p:txBody>
      </p:sp>
    </p:spTree>
    <p:extLst>
      <p:ext uri="{BB962C8B-B14F-4D97-AF65-F5344CB8AC3E}">
        <p14:creationId xmlns:p14="http://schemas.microsoft.com/office/powerpoint/2010/main" xmlns="" val="36264379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pPr/>
              <a:t>5/15/2017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Content Placeholder 2"/>
          <p:cNvSpPr>
            <a:spLocks noGrp="1"/>
          </p:cNvSpPr>
          <p:nvPr>
            <p:ph idx="1"/>
          </p:nvPr>
        </p:nvSpPr>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8724477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Date Placeholder 8"/>
          <p:cNvSpPr>
            <a:spLocks noGrp="1"/>
          </p:cNvSpPr>
          <p:nvPr>
            <p:ph type="dt" sz="half" idx="10"/>
          </p:nvPr>
        </p:nvSpPr>
        <p:spPr/>
        <p:txBody>
          <a:bodyPr/>
          <a:lstStyle>
            <a:lvl1pPr>
              <a:defRPr>
                <a:solidFill>
                  <a:srgbClr val="FFFFFF"/>
                </a:solidFill>
              </a:defRPr>
            </a:lvl1pPr>
          </a:lstStyle>
          <a:p>
            <a:fld id="{349BF3EA-1A78-4F07-BDC0-C8A1BD461199}" type="datetimeFigureOut">
              <a:rPr lang="en-US" smtClean="0"/>
              <a:pPr/>
              <a:t>5/15/2017</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01CF334-2D5C-4859-84A6-CA7E6E43FAEB}"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a:t>Click to edit Master title style</a:t>
            </a:r>
            <a:endParaRPr lang="en-US" dirty="0"/>
          </a:p>
        </p:txBody>
      </p:sp>
    </p:spTree>
    <p:extLst>
      <p:ext uri="{BB962C8B-B14F-4D97-AF65-F5344CB8AC3E}">
        <p14:creationId xmlns:p14="http://schemas.microsoft.com/office/powerpoint/2010/main" xmlns="" val="228124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9BF3EA-1A78-4F07-BDC0-C8A1BD461199}" type="datetimeFigureOut">
              <a:rPr lang="en-US" smtClean="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09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3882349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49BF3EA-1A78-4F07-BDC0-C8A1BD461199}" type="datetimeFigureOut">
              <a:rPr lang="en-US" smtClean="0"/>
              <a:pPr/>
              <a:t>5/15/2017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dirty="0"/>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437923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9BF3EA-1A78-4F07-BDC0-C8A1BD461199}" type="datetimeFigureOut">
              <a:rPr lang="en-US" smtClean="0"/>
              <a:pPr/>
              <a:t>5/15/2017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40849489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349BF3EA-1A78-4F07-BDC0-C8A1BD461199}" type="datetimeFigureOut">
              <a:rPr lang="en-US" smtClean="0"/>
              <a:pPr/>
              <a:t>5/15/2017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xmlns="" val="20469982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349BF3EA-1A78-4F07-BDC0-C8A1BD461199}" type="datetimeFigureOut">
              <a:rPr lang="en-US" smtClean="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01CF334-2D5C-4859-84A6-CA7E6E43FAEB}" type="slidenum">
              <a:rPr lang="en-US" smtClean="0"/>
              <a:pPr/>
              <a:t>‹#›</a:t>
            </a:fld>
            <a:endParaRPr lang="en-US" dirty="0"/>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a:t>Click to edit Master title style</a:t>
            </a:r>
            <a:endParaRPr lang="en-US" dirty="0"/>
          </a:p>
        </p:txBody>
      </p:sp>
    </p:spTree>
    <p:extLst>
      <p:ext uri="{BB962C8B-B14F-4D97-AF65-F5344CB8AC3E}">
        <p14:creationId xmlns:p14="http://schemas.microsoft.com/office/powerpoint/2010/main" xmlns="" val="2756025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349BF3EA-1A78-4F07-BDC0-C8A1BD461199}" type="datetimeFigureOut">
              <a:rPr lang="en-US" smtClean="0"/>
              <a:pPr/>
              <a:t>5/15/2017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xmlns="" val="21091926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349BF3EA-1A78-4F07-BDC0-C8A1BD461199}" type="datetimeFigureOut">
              <a:rPr lang="en-US" smtClean="0"/>
              <a:pPr/>
              <a:t>5/15/2017</a:t>
            </a:fld>
            <a:endParaRPr lang="en-US" dirty="0"/>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xmlns="" val="28569617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1.png"/><Relationship Id="rId5" Type="http://schemas.openxmlformats.org/officeDocument/2006/relationships/oleObject" Target="../embeddings/oleObject1.bin"/><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3" Type="http://schemas.openxmlformats.org/officeDocument/2006/relationships/hyperlink" Target="mailto:snazem@illinoiscourts.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solidFill>
                  <a:schemeClr val="accent6"/>
                </a:solidFill>
              </a:rPr>
              <a:t>Access to Justice &amp; Self-Represented Litigants </a:t>
            </a:r>
            <a:r>
              <a:rPr lang="en-US" sz="4000" dirty="0" smtClean="0"/>
              <a:t>: </a:t>
            </a:r>
            <a:r>
              <a:rPr lang="en-US" dirty="0" smtClean="0"/>
              <a:t/>
            </a:r>
            <a:br>
              <a:rPr lang="en-US" dirty="0" smtClean="0"/>
            </a:br>
            <a:r>
              <a:rPr lang="en-US" sz="2400" dirty="0" smtClean="0">
                <a:solidFill>
                  <a:schemeClr val="bg2"/>
                </a:solidFill>
              </a:rPr>
              <a:t>An overview for circuit clerks, law librarians, and other court staff</a:t>
            </a:r>
            <a:endParaRPr lang="en-US" sz="2400" dirty="0">
              <a:solidFill>
                <a:schemeClr val="bg2"/>
              </a:solidFill>
            </a:endParaRPr>
          </a:p>
        </p:txBody>
      </p:sp>
    </p:spTree>
    <p:extLst>
      <p:ext uri="{BB962C8B-B14F-4D97-AF65-F5344CB8AC3E}">
        <p14:creationId xmlns:p14="http://schemas.microsoft.com/office/powerpoint/2010/main" xmlns="" val="1727290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hirsch\AppData\Local\Microsoft\Windows\Temporary Internet Files\Content.Outlook\6JF2QKDD\PovertybyRaceEthnicAge.jpg"/>
          <p:cNvPicPr>
            <a:picLocks noChangeAspect="1" noChangeArrowheads="1"/>
          </p:cNvPicPr>
          <p:nvPr/>
        </p:nvPicPr>
        <p:blipFill>
          <a:blip r:embed="rId3" cstate="print">
            <a:grayscl/>
          </a:blip>
          <a:srcRect/>
          <a:stretch>
            <a:fillRect/>
          </a:stretch>
        </p:blipFill>
        <p:spPr bwMode="auto">
          <a:xfrm>
            <a:off x="729674" y="729672"/>
            <a:ext cx="4203700" cy="5161107"/>
          </a:xfrm>
          <a:prstGeom prst="rect">
            <a:avLst/>
          </a:prstGeom>
          <a:noFill/>
        </p:spPr>
      </p:pic>
      <p:pic>
        <p:nvPicPr>
          <p:cNvPr id="4" name="Picture 2" descr="C:\Users\dhirsch\AppData\Local\Microsoft\Windows\Temporary Internet Files\Content.Outlook\6JF2QKDD\PovertyMapGraphics.jpg"/>
          <p:cNvPicPr>
            <a:picLocks noChangeAspect="1" noChangeArrowheads="1"/>
          </p:cNvPicPr>
          <p:nvPr/>
        </p:nvPicPr>
        <p:blipFill>
          <a:blip r:embed="rId4" cstate="print">
            <a:grayscl/>
          </a:blip>
          <a:srcRect/>
          <a:stretch>
            <a:fillRect/>
          </a:stretch>
        </p:blipFill>
        <p:spPr bwMode="auto">
          <a:xfrm>
            <a:off x="5588000" y="267855"/>
            <a:ext cx="6049587" cy="6317672"/>
          </a:xfrm>
          <a:prstGeom prst="rect">
            <a:avLst/>
          </a:prstGeom>
          <a:noFill/>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poverty</a:t>
            </a:r>
            <a:endParaRPr lang="en-US" dirty="0"/>
          </a:p>
        </p:txBody>
      </p:sp>
      <p:graphicFrame>
        <p:nvGraphicFramePr>
          <p:cNvPr id="6" name="Content Placeholder 5"/>
          <p:cNvGraphicFramePr>
            <a:graphicFrameLocks noGrp="1"/>
          </p:cNvGraphicFramePr>
          <p:nvPr>
            <p:ph sz="quarter" idx="1"/>
            <p:extLst>
              <p:ext uri="{D42A27DB-BD31-4B8C-83A1-F6EECF244321}">
                <p14:modId xmlns="" xmlns:p14="http://schemas.microsoft.com/office/powerpoint/2010/main" val="147799898"/>
              </p:ext>
            </p:extLst>
          </p:nvPr>
        </p:nvGraphicFramePr>
        <p:xfrm>
          <a:off x="711201" y="1981200"/>
          <a:ext cx="4876800" cy="3870960"/>
        </p:xfrm>
        <a:graphic>
          <a:graphicData uri="http://schemas.openxmlformats.org/drawingml/2006/table">
            <a:tbl>
              <a:tblPr firstRow="1" bandRow="1">
                <a:tableStyleId>{3C2FFA5D-87B4-456A-9821-1D502468CF0F}</a:tableStyleId>
              </a:tblPr>
              <a:tblGrid>
                <a:gridCol w="1219200">
                  <a:extLst>
                    <a:ext uri="{9D8B030D-6E8A-4147-A177-3AD203B41FA5}">
                      <a16:colId xmlns:a16="http://schemas.microsoft.com/office/drawing/2014/main" xmlns="" val="2163097173"/>
                    </a:ext>
                  </a:extLst>
                </a:gridCol>
                <a:gridCol w="2032000">
                  <a:extLst>
                    <a:ext uri="{9D8B030D-6E8A-4147-A177-3AD203B41FA5}">
                      <a16:colId xmlns:a16="http://schemas.microsoft.com/office/drawing/2014/main" xmlns="" val="1193297682"/>
                    </a:ext>
                  </a:extLst>
                </a:gridCol>
                <a:gridCol w="1625600">
                  <a:extLst>
                    <a:ext uri="{9D8B030D-6E8A-4147-A177-3AD203B41FA5}">
                      <a16:colId xmlns:a16="http://schemas.microsoft.com/office/drawing/2014/main" xmlns="" val="2536089347"/>
                    </a:ext>
                  </a:extLst>
                </a:gridCol>
              </a:tblGrid>
              <a:tr h="142240">
                <a:tc>
                  <a:txBody>
                    <a:bodyPr/>
                    <a:lstStyle/>
                    <a:p>
                      <a:r>
                        <a:rPr lang="en-US" sz="2000" dirty="0"/>
                        <a:t>Family Size</a:t>
                      </a:r>
                    </a:p>
                  </a:txBody>
                  <a:tcPr marL="121920" marR="121920"/>
                </a:tc>
                <a:tc>
                  <a:txBody>
                    <a:bodyPr/>
                    <a:lstStyle/>
                    <a:p>
                      <a:r>
                        <a:rPr lang="en-US" sz="2000" dirty="0"/>
                        <a:t>100% FPL</a:t>
                      </a:r>
                    </a:p>
                  </a:txBody>
                  <a:tcPr marL="121920" marR="121920"/>
                </a:tc>
                <a:tc>
                  <a:txBody>
                    <a:bodyPr/>
                    <a:lstStyle/>
                    <a:p>
                      <a:r>
                        <a:rPr lang="en-US" sz="2000" dirty="0"/>
                        <a:t>125% FPL</a:t>
                      </a:r>
                    </a:p>
                  </a:txBody>
                  <a:tcPr marL="121920" marR="121920"/>
                </a:tc>
                <a:extLst>
                  <a:ext uri="{0D108BD9-81ED-4DB2-BD59-A6C34878D82A}">
                    <a16:rowId xmlns:a16="http://schemas.microsoft.com/office/drawing/2014/main" xmlns="" val="713340599"/>
                  </a:ext>
                </a:extLst>
              </a:tr>
              <a:tr h="370840">
                <a:tc>
                  <a:txBody>
                    <a:bodyPr/>
                    <a:lstStyle/>
                    <a:p>
                      <a:r>
                        <a:rPr lang="en-US" sz="2000" dirty="0"/>
                        <a:t>1</a:t>
                      </a:r>
                    </a:p>
                  </a:txBody>
                  <a:tcPr marL="121920" marR="121920"/>
                </a:tc>
                <a:tc>
                  <a:txBody>
                    <a:bodyPr/>
                    <a:lstStyle/>
                    <a:p>
                      <a:r>
                        <a:rPr lang="en-US" sz="2000" dirty="0"/>
                        <a:t>$11,880</a:t>
                      </a:r>
                    </a:p>
                  </a:txBody>
                  <a:tcPr marL="121920" marR="121920"/>
                </a:tc>
                <a:tc>
                  <a:txBody>
                    <a:bodyPr/>
                    <a:lstStyle/>
                    <a:p>
                      <a:r>
                        <a:rPr lang="en-US" sz="2000" dirty="0"/>
                        <a:t>$14,850</a:t>
                      </a:r>
                    </a:p>
                  </a:txBody>
                  <a:tcPr marL="121920" marR="121920"/>
                </a:tc>
                <a:extLst>
                  <a:ext uri="{0D108BD9-81ED-4DB2-BD59-A6C34878D82A}">
                    <a16:rowId xmlns:a16="http://schemas.microsoft.com/office/drawing/2014/main" xmlns="" val="3753450413"/>
                  </a:ext>
                </a:extLst>
              </a:tr>
              <a:tr h="370840">
                <a:tc>
                  <a:txBody>
                    <a:bodyPr/>
                    <a:lstStyle/>
                    <a:p>
                      <a:r>
                        <a:rPr lang="en-US" sz="2000" dirty="0"/>
                        <a:t>2</a:t>
                      </a:r>
                    </a:p>
                  </a:txBody>
                  <a:tcPr marL="121920" marR="121920"/>
                </a:tc>
                <a:tc>
                  <a:txBody>
                    <a:bodyPr/>
                    <a:lstStyle/>
                    <a:p>
                      <a:r>
                        <a:rPr lang="en-US" sz="2000" dirty="0"/>
                        <a:t>$16,020</a:t>
                      </a:r>
                    </a:p>
                  </a:txBody>
                  <a:tcPr marL="121920" marR="121920"/>
                </a:tc>
                <a:tc>
                  <a:txBody>
                    <a:bodyPr/>
                    <a:lstStyle/>
                    <a:p>
                      <a:r>
                        <a:rPr lang="en-US" sz="2000" dirty="0"/>
                        <a:t>$20,025</a:t>
                      </a:r>
                    </a:p>
                  </a:txBody>
                  <a:tcPr marL="121920" marR="121920"/>
                </a:tc>
                <a:extLst>
                  <a:ext uri="{0D108BD9-81ED-4DB2-BD59-A6C34878D82A}">
                    <a16:rowId xmlns:a16="http://schemas.microsoft.com/office/drawing/2014/main" xmlns="" val="2289410809"/>
                  </a:ext>
                </a:extLst>
              </a:tr>
              <a:tr h="370840">
                <a:tc>
                  <a:txBody>
                    <a:bodyPr/>
                    <a:lstStyle/>
                    <a:p>
                      <a:r>
                        <a:rPr lang="en-US" sz="2000" dirty="0"/>
                        <a:t>3</a:t>
                      </a:r>
                    </a:p>
                  </a:txBody>
                  <a:tcPr marL="121920" marR="121920"/>
                </a:tc>
                <a:tc>
                  <a:txBody>
                    <a:bodyPr/>
                    <a:lstStyle/>
                    <a:p>
                      <a:r>
                        <a:rPr lang="en-US" sz="2000" dirty="0"/>
                        <a:t>$20,160</a:t>
                      </a:r>
                    </a:p>
                  </a:txBody>
                  <a:tcPr marL="121920" marR="121920"/>
                </a:tc>
                <a:tc>
                  <a:txBody>
                    <a:bodyPr/>
                    <a:lstStyle/>
                    <a:p>
                      <a:r>
                        <a:rPr lang="en-US" sz="2000" dirty="0"/>
                        <a:t>$25,200</a:t>
                      </a:r>
                    </a:p>
                  </a:txBody>
                  <a:tcPr marL="121920" marR="121920"/>
                </a:tc>
                <a:extLst>
                  <a:ext uri="{0D108BD9-81ED-4DB2-BD59-A6C34878D82A}">
                    <a16:rowId xmlns:a16="http://schemas.microsoft.com/office/drawing/2014/main" xmlns="" val="3365327188"/>
                  </a:ext>
                </a:extLst>
              </a:tr>
              <a:tr h="370840">
                <a:tc>
                  <a:txBody>
                    <a:bodyPr/>
                    <a:lstStyle/>
                    <a:p>
                      <a:r>
                        <a:rPr lang="en-US" sz="2000" dirty="0"/>
                        <a:t>4</a:t>
                      </a:r>
                    </a:p>
                  </a:txBody>
                  <a:tcPr marL="121920" marR="121920"/>
                </a:tc>
                <a:tc>
                  <a:txBody>
                    <a:bodyPr/>
                    <a:lstStyle/>
                    <a:p>
                      <a:r>
                        <a:rPr lang="en-US" sz="2000" dirty="0"/>
                        <a:t>$24,300</a:t>
                      </a:r>
                    </a:p>
                  </a:txBody>
                  <a:tcPr marL="121920" marR="121920"/>
                </a:tc>
                <a:tc>
                  <a:txBody>
                    <a:bodyPr/>
                    <a:lstStyle/>
                    <a:p>
                      <a:r>
                        <a:rPr lang="en-US" sz="2000" dirty="0"/>
                        <a:t>$30,375</a:t>
                      </a:r>
                    </a:p>
                  </a:txBody>
                  <a:tcPr marL="121920" marR="121920"/>
                </a:tc>
                <a:extLst>
                  <a:ext uri="{0D108BD9-81ED-4DB2-BD59-A6C34878D82A}">
                    <a16:rowId xmlns:a16="http://schemas.microsoft.com/office/drawing/2014/main" xmlns="" val="1780133612"/>
                  </a:ext>
                </a:extLst>
              </a:tr>
              <a:tr h="370840">
                <a:tc>
                  <a:txBody>
                    <a:bodyPr/>
                    <a:lstStyle/>
                    <a:p>
                      <a:r>
                        <a:rPr lang="en-US" sz="2000" dirty="0"/>
                        <a:t>5</a:t>
                      </a:r>
                    </a:p>
                  </a:txBody>
                  <a:tcPr marL="121920" marR="121920"/>
                </a:tc>
                <a:tc>
                  <a:txBody>
                    <a:bodyPr/>
                    <a:lstStyle/>
                    <a:p>
                      <a:r>
                        <a:rPr lang="en-US" sz="2000" dirty="0"/>
                        <a:t>$28,440</a:t>
                      </a:r>
                    </a:p>
                  </a:txBody>
                  <a:tcPr marL="121920" marR="121920"/>
                </a:tc>
                <a:tc>
                  <a:txBody>
                    <a:bodyPr/>
                    <a:lstStyle/>
                    <a:p>
                      <a:r>
                        <a:rPr lang="en-US" sz="2000" dirty="0"/>
                        <a:t>$35,550</a:t>
                      </a:r>
                    </a:p>
                  </a:txBody>
                  <a:tcPr marL="121920" marR="121920"/>
                </a:tc>
                <a:extLst>
                  <a:ext uri="{0D108BD9-81ED-4DB2-BD59-A6C34878D82A}">
                    <a16:rowId xmlns:a16="http://schemas.microsoft.com/office/drawing/2014/main" xmlns="" val="4014096854"/>
                  </a:ext>
                </a:extLst>
              </a:tr>
              <a:tr h="370840">
                <a:tc>
                  <a:txBody>
                    <a:bodyPr/>
                    <a:lstStyle/>
                    <a:p>
                      <a:r>
                        <a:rPr lang="en-US" sz="2000" dirty="0"/>
                        <a:t>6</a:t>
                      </a:r>
                    </a:p>
                  </a:txBody>
                  <a:tcPr marL="121920" marR="121920"/>
                </a:tc>
                <a:tc>
                  <a:txBody>
                    <a:bodyPr/>
                    <a:lstStyle/>
                    <a:p>
                      <a:r>
                        <a:rPr lang="en-US" sz="2000" dirty="0"/>
                        <a:t>$32,580</a:t>
                      </a:r>
                    </a:p>
                  </a:txBody>
                  <a:tcPr marL="121920" marR="121920"/>
                </a:tc>
                <a:tc>
                  <a:txBody>
                    <a:bodyPr/>
                    <a:lstStyle/>
                    <a:p>
                      <a:r>
                        <a:rPr lang="en-US" sz="2000" dirty="0"/>
                        <a:t>$40,725</a:t>
                      </a:r>
                    </a:p>
                  </a:txBody>
                  <a:tcPr marL="121920" marR="121920"/>
                </a:tc>
                <a:extLst>
                  <a:ext uri="{0D108BD9-81ED-4DB2-BD59-A6C34878D82A}">
                    <a16:rowId xmlns:a16="http://schemas.microsoft.com/office/drawing/2014/main" xmlns="" val="898608311"/>
                  </a:ext>
                </a:extLst>
              </a:tr>
              <a:tr h="370840">
                <a:tc>
                  <a:txBody>
                    <a:bodyPr/>
                    <a:lstStyle/>
                    <a:p>
                      <a:r>
                        <a:rPr lang="en-US" sz="2000" dirty="0"/>
                        <a:t>7</a:t>
                      </a:r>
                    </a:p>
                  </a:txBody>
                  <a:tcPr marL="121920" marR="121920"/>
                </a:tc>
                <a:tc>
                  <a:txBody>
                    <a:bodyPr/>
                    <a:lstStyle/>
                    <a:p>
                      <a:r>
                        <a:rPr lang="en-US" sz="2000" dirty="0"/>
                        <a:t>$36.730</a:t>
                      </a:r>
                    </a:p>
                  </a:txBody>
                  <a:tcPr marL="121920" marR="121920"/>
                </a:tc>
                <a:tc>
                  <a:txBody>
                    <a:bodyPr/>
                    <a:lstStyle/>
                    <a:p>
                      <a:r>
                        <a:rPr lang="en-US" sz="2000" dirty="0"/>
                        <a:t>$45,913</a:t>
                      </a:r>
                    </a:p>
                  </a:txBody>
                  <a:tcPr marL="121920" marR="121920"/>
                </a:tc>
                <a:extLst>
                  <a:ext uri="{0D108BD9-81ED-4DB2-BD59-A6C34878D82A}">
                    <a16:rowId xmlns:a16="http://schemas.microsoft.com/office/drawing/2014/main" xmlns="" val="380494315"/>
                  </a:ext>
                </a:extLst>
              </a:tr>
              <a:tr h="370840">
                <a:tc>
                  <a:txBody>
                    <a:bodyPr/>
                    <a:lstStyle/>
                    <a:p>
                      <a:r>
                        <a:rPr lang="en-US" sz="2000" dirty="0"/>
                        <a:t>8</a:t>
                      </a:r>
                    </a:p>
                  </a:txBody>
                  <a:tcPr marL="121920" marR="121920"/>
                </a:tc>
                <a:tc>
                  <a:txBody>
                    <a:bodyPr/>
                    <a:lstStyle/>
                    <a:p>
                      <a:r>
                        <a:rPr lang="en-US" sz="2000" dirty="0"/>
                        <a:t>$40,890</a:t>
                      </a:r>
                    </a:p>
                  </a:txBody>
                  <a:tcPr marL="121920" marR="121920"/>
                </a:tc>
                <a:tc>
                  <a:txBody>
                    <a:bodyPr/>
                    <a:lstStyle/>
                    <a:p>
                      <a:r>
                        <a:rPr lang="en-US" sz="2000" dirty="0"/>
                        <a:t>$51,113</a:t>
                      </a:r>
                    </a:p>
                  </a:txBody>
                  <a:tcPr marL="121920" marR="121920"/>
                </a:tc>
                <a:extLst>
                  <a:ext uri="{0D108BD9-81ED-4DB2-BD59-A6C34878D82A}">
                    <a16:rowId xmlns:a16="http://schemas.microsoft.com/office/drawing/2014/main" xmlns="" val="127426498"/>
                  </a:ext>
                </a:extLst>
              </a:tr>
            </a:tbl>
          </a:graphicData>
        </a:graphic>
      </p:graphicFrame>
      <p:sp>
        <p:nvSpPr>
          <p:cNvPr id="4" name="TextBox 3"/>
          <p:cNvSpPr txBox="1"/>
          <p:nvPr/>
        </p:nvSpPr>
        <p:spPr>
          <a:xfrm>
            <a:off x="6096000" y="1981200"/>
            <a:ext cx="5588000" cy="4616648"/>
          </a:xfrm>
          <a:prstGeom prst="rect">
            <a:avLst/>
          </a:prstGeom>
          <a:noFill/>
        </p:spPr>
        <p:txBody>
          <a:bodyPr wrap="square" rtlCol="0">
            <a:spAutoFit/>
          </a:bodyPr>
          <a:lstStyle/>
          <a:p>
            <a:r>
              <a:rPr lang="en-US" sz="2200" b="1" dirty="0"/>
              <a:t>About the Federal Poverty Level</a:t>
            </a:r>
          </a:p>
          <a:p>
            <a:endParaRPr lang="en-US" dirty="0"/>
          </a:p>
          <a:p>
            <a:pPr>
              <a:buFont typeface="Arial" pitchFamily="34" charset="0"/>
              <a:buChar char="•"/>
            </a:pPr>
            <a:r>
              <a:rPr lang="en-US" sz="2000" dirty="0"/>
              <a:t>  FPL is indicator used by US government to determine who is poor</a:t>
            </a:r>
          </a:p>
          <a:p>
            <a:endParaRPr lang="en-US" sz="2000" dirty="0"/>
          </a:p>
          <a:p>
            <a:pPr>
              <a:buFont typeface="Arial" pitchFamily="34" charset="0"/>
              <a:buChar char="•"/>
            </a:pPr>
            <a:r>
              <a:rPr lang="en-US" sz="2000" dirty="0"/>
              <a:t>  Updated annually and covers the 48 contiguous states and DC</a:t>
            </a:r>
          </a:p>
          <a:p>
            <a:endParaRPr lang="en-US" sz="2000" dirty="0"/>
          </a:p>
          <a:p>
            <a:pPr>
              <a:buFont typeface="Arial" pitchFamily="34" charset="0"/>
              <a:buChar char="•"/>
            </a:pPr>
            <a:r>
              <a:rPr lang="en-US" sz="2000" dirty="0"/>
              <a:t>  Cost of living in </a:t>
            </a:r>
            <a:r>
              <a:rPr lang="en-US" sz="2000" dirty="0" smtClean="0"/>
              <a:t>Illinois varies greatly (Kendall  County is </a:t>
            </a:r>
            <a:r>
              <a:rPr lang="en-US" sz="2000" b="1" dirty="0" smtClean="0">
                <a:solidFill>
                  <a:schemeClr val="accent2"/>
                </a:solidFill>
              </a:rPr>
              <a:t>13% </a:t>
            </a:r>
            <a:r>
              <a:rPr lang="en-US" sz="2000" dirty="0"/>
              <a:t>higher than </a:t>
            </a:r>
            <a:r>
              <a:rPr lang="en-US" sz="2000" dirty="0" smtClean="0"/>
              <a:t>the national average while Rock Island is </a:t>
            </a:r>
            <a:r>
              <a:rPr lang="en-US" sz="2000" b="1" dirty="0" smtClean="0">
                <a:solidFill>
                  <a:schemeClr val="accent2"/>
                </a:solidFill>
              </a:rPr>
              <a:t>5%</a:t>
            </a:r>
            <a:r>
              <a:rPr lang="en-US" sz="2000" dirty="0" smtClean="0"/>
              <a:t> lower than national average)</a:t>
            </a:r>
            <a:endParaRPr lang="en-US" sz="2000" dirty="0"/>
          </a:p>
          <a:p>
            <a:endParaRPr lang="en-US" dirty="0"/>
          </a:p>
          <a:p>
            <a:endParaRPr lang="en-US" dirty="0"/>
          </a:p>
          <a:p>
            <a:endParaRPr lang="en-US" dirty="0"/>
          </a:p>
        </p:txBody>
      </p:sp>
    </p:spTree>
    <p:extLst>
      <p:ext uri="{BB962C8B-B14F-4D97-AF65-F5344CB8AC3E}">
        <p14:creationId xmlns="" xmlns:p14="http://schemas.microsoft.com/office/powerpoint/2010/main" val="8457725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Challenges for SRLs in court</a:t>
            </a:r>
            <a:endParaRPr lang="en-US" dirty="0"/>
          </a:p>
        </p:txBody>
      </p:sp>
      <p:graphicFrame>
        <p:nvGraphicFramePr>
          <p:cNvPr id="4" name="Content Placeholder 5"/>
          <p:cNvGraphicFramePr>
            <a:graphicFrameLocks noGrp="1"/>
          </p:cNvGraphicFramePr>
          <p:nvPr>
            <p:ph idx="1"/>
          </p:nvPr>
        </p:nvGraphicFramePr>
        <p:xfrm>
          <a:off x="508000" y="2005590"/>
          <a:ext cx="11210925"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6" name="AutoShape 4" descr="Image result for worried pers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8" name="AutoShape 6" descr="Image result for worried pers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0" name="AutoShape 8" descr="Image result for worried pers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2" name="AutoShape 10" descr="Image result for worried pers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7" name="Picture 15" descr="Image result for worried person clipart"/>
          <p:cNvPicPr>
            <a:picLocks noChangeAspect="1" noChangeArrowheads="1"/>
          </p:cNvPicPr>
          <p:nvPr/>
        </p:nvPicPr>
        <p:blipFill>
          <a:blip r:embed="rId8" cstate="print"/>
          <a:srcRect/>
          <a:stretch>
            <a:fillRect/>
          </a:stretch>
        </p:blipFill>
        <p:spPr bwMode="auto">
          <a:xfrm>
            <a:off x="5458690" y="4858328"/>
            <a:ext cx="1195965" cy="119596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 to justice:</a:t>
            </a:r>
            <a:br>
              <a:rPr lang="en-US" dirty="0" smtClean="0"/>
            </a:br>
            <a:r>
              <a:rPr lang="en-US" sz="2400" dirty="0" smtClean="0"/>
              <a:t>resources for self-represented litigants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Harbor" Policy</a:t>
            </a:r>
          </a:p>
        </p:txBody>
      </p:sp>
      <p:sp>
        <p:nvSpPr>
          <p:cNvPr id="3" name="Content Placeholder 2"/>
          <p:cNvSpPr>
            <a:spLocks noGrp="1"/>
          </p:cNvSpPr>
          <p:nvPr>
            <p:ph sz="quarter" idx="1"/>
          </p:nvPr>
        </p:nvSpPr>
        <p:spPr>
          <a:xfrm>
            <a:off x="609600" y="2004290"/>
            <a:ext cx="6705600" cy="4305069"/>
          </a:xfrm>
        </p:spPr>
        <p:txBody>
          <a:bodyPr>
            <a:normAutofit/>
          </a:bodyPr>
          <a:lstStyle/>
          <a:p>
            <a:pPr>
              <a:buNone/>
            </a:pPr>
            <a:endParaRPr lang="en-US" sz="1000" dirty="0"/>
          </a:p>
          <a:p>
            <a:r>
              <a:rPr lang="en-US" dirty="0"/>
              <a:t>Policy outlines "what services may and may not be offered to assist court patrons to achieve fair and efficient resolution of their cases."  </a:t>
            </a:r>
          </a:p>
          <a:p>
            <a:endParaRPr lang="en-US" sz="1000" dirty="0"/>
          </a:p>
          <a:p>
            <a:r>
              <a:rPr lang="en-US" dirty="0"/>
              <a:t>"Services provided in accordance with section (d) of this policy </a:t>
            </a:r>
            <a:r>
              <a:rPr lang="en-US" u="sng" dirty="0"/>
              <a:t>do not</a:t>
            </a:r>
            <a:r>
              <a:rPr lang="en-US" dirty="0"/>
              <a:t> constitute the unauthorized practice of law." (emphasis added)</a:t>
            </a:r>
          </a:p>
        </p:txBody>
      </p:sp>
      <p:pic>
        <p:nvPicPr>
          <p:cNvPr id="5" name="Picture 2"/>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850909" y="1905000"/>
            <a:ext cx="3764312" cy="4495800"/>
          </a:xfrm>
          <a:prstGeom prst="rect">
            <a:avLst/>
          </a:prstGeom>
          <a:noFill/>
          <a:ln w="9525">
            <a:solidFill>
              <a:schemeClr val="accent1"/>
            </a:solidFill>
            <a:miter lim="800000"/>
            <a:headEnd/>
            <a:tailEnd/>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457200"/>
            <a:ext cx="11379200" cy="682752"/>
          </a:xfrm>
        </p:spPr>
        <p:txBody>
          <a:bodyPr>
            <a:normAutofit fontScale="90000"/>
          </a:bodyPr>
          <a:lstStyle/>
          <a:p>
            <a:r>
              <a:rPr lang="en-US" dirty="0"/>
              <a:t>Legal Information and Advice:  </a:t>
            </a:r>
            <a:br>
              <a:rPr lang="en-US" dirty="0"/>
            </a:br>
            <a:r>
              <a:rPr lang="en-US" dirty="0"/>
              <a:t>What's the Difference?</a:t>
            </a:r>
          </a:p>
        </p:txBody>
      </p:sp>
      <p:graphicFrame>
        <p:nvGraphicFramePr>
          <p:cNvPr id="7" name="Content Placeholder 6"/>
          <p:cNvGraphicFramePr>
            <a:graphicFrameLocks noGrp="1"/>
          </p:cNvGraphicFramePr>
          <p:nvPr>
            <p:ph sz="quarter" idx="1"/>
          </p:nvPr>
        </p:nvGraphicFramePr>
        <p:xfrm>
          <a:off x="609600" y="1828800"/>
          <a:ext cx="10972800" cy="4756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sz="quarter" idx="1"/>
          </p:nvPr>
        </p:nvSpPr>
        <p:spPr>
          <a:xfrm>
            <a:off x="609600" y="1920240"/>
            <a:ext cx="10972800" cy="4937760"/>
          </a:xfrm>
        </p:spPr>
        <p:txBody>
          <a:bodyPr>
            <a:normAutofit/>
          </a:bodyPr>
          <a:lstStyle/>
          <a:p>
            <a:r>
              <a:rPr lang="en-US" dirty="0" smtClean="0"/>
              <a:t>A self-represented litigant comes to your office.  She would like to file a complaint and does not know how to serve the defendant.  She asks "what should I do?"</a:t>
            </a:r>
          </a:p>
          <a:p>
            <a:endParaRPr lang="en-US" dirty="0" smtClean="0"/>
          </a:p>
          <a:p>
            <a:pPr>
              <a:buNone/>
            </a:pPr>
            <a:r>
              <a:rPr lang="en-US" dirty="0" smtClean="0"/>
              <a:t>	</a:t>
            </a:r>
            <a:r>
              <a:rPr lang="en-US" b="1" dirty="0" smtClean="0"/>
              <a:t>How do you answer?  </a:t>
            </a:r>
          </a:p>
          <a:p>
            <a:pPr>
              <a:buNone/>
            </a:pPr>
            <a:endParaRPr lang="en-US" b="1" dirty="0" smtClean="0"/>
          </a:p>
          <a:p>
            <a:pPr>
              <a:buNone/>
            </a:pPr>
            <a:r>
              <a:rPr lang="en-US" b="1" dirty="0" smtClean="0"/>
              <a:t>	What information do you give her?</a:t>
            </a:r>
          </a:p>
          <a:p>
            <a:pPr>
              <a:buNone/>
            </a:pPr>
            <a:endParaRPr lang="en-US" b="1" dirty="0" smtClean="0"/>
          </a:p>
          <a:p>
            <a:pPr>
              <a:buNone/>
            </a:pPr>
            <a:r>
              <a:rPr lang="en-US" b="1" dirty="0" smtClean="0"/>
              <a:t>	</a:t>
            </a:r>
            <a:endParaRPr lang="en-US" b="1" dirty="0"/>
          </a:p>
        </p:txBody>
      </p:sp>
      <p:sp>
        <p:nvSpPr>
          <p:cNvPr id="5" name="Slide Number Placeholder 4"/>
          <p:cNvSpPr>
            <a:spLocks noGrp="1"/>
          </p:cNvSpPr>
          <p:nvPr>
            <p:ph type="sldNum" sz="quarter" idx="12"/>
          </p:nvPr>
        </p:nvSpPr>
        <p:spPr/>
        <p:txBody>
          <a:bodyPr/>
          <a:lstStyle/>
          <a:p>
            <a:fld id="{7A30A670-C06C-4DCA-A043-EBFB9B525CC8}" type="slidenum">
              <a:rPr lang="en-US" smtClean="0"/>
              <a:pPr/>
              <a:t>16</a:t>
            </a:fld>
            <a:endParaRPr lang="en-US"/>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Illinois Supreme Court Forms</a:t>
            </a:r>
            <a:endParaRPr lang="en-US" dirty="0"/>
          </a:p>
        </p:txBody>
      </p:sp>
      <p:sp>
        <p:nvSpPr>
          <p:cNvPr id="4" name="Slide Number Placeholder 3"/>
          <p:cNvSpPr>
            <a:spLocks noGrp="1"/>
          </p:cNvSpPr>
          <p:nvPr>
            <p:ph type="sldNum" sz="quarter" idx="12"/>
          </p:nvPr>
        </p:nvSpPr>
        <p:spPr/>
        <p:txBody>
          <a:bodyPr/>
          <a:lstStyle/>
          <a:p>
            <a:fld id="{7A30A670-C06C-4DCA-A043-EBFB9B525CC8}" type="slidenum">
              <a:rPr lang="en-US" smtClean="0"/>
              <a:pPr/>
              <a:t>17</a:t>
            </a:fld>
            <a:endParaRPr lang="en-US"/>
          </a:p>
        </p:txBody>
      </p:sp>
      <p:sp>
        <p:nvSpPr>
          <p:cNvPr id="5" name="Content Placeholder 4"/>
          <p:cNvSpPr>
            <a:spLocks noGrp="1"/>
          </p:cNvSpPr>
          <p:nvPr>
            <p:ph sz="quarter" idx="1"/>
          </p:nvPr>
        </p:nvSpPr>
        <p:spPr>
          <a:xfrm>
            <a:off x="424874" y="1838035"/>
            <a:ext cx="6206835" cy="4747491"/>
          </a:xfrm>
        </p:spPr>
        <p:txBody>
          <a:bodyPr>
            <a:normAutofit lnSpcReduction="10000"/>
          </a:bodyPr>
          <a:lstStyle/>
          <a:p>
            <a:r>
              <a:rPr lang="en-US" dirty="0" smtClean="0"/>
              <a:t>Each approved form is:</a:t>
            </a:r>
          </a:p>
          <a:p>
            <a:pPr lvl="1"/>
            <a:r>
              <a:rPr lang="en-US" dirty="0" smtClean="0">
                <a:solidFill>
                  <a:schemeClr val="tx1"/>
                </a:solidFill>
              </a:rPr>
              <a:t>Created by a committee of judges, clerks, legal aid attorneys, and private bar attorneys</a:t>
            </a:r>
          </a:p>
          <a:p>
            <a:pPr lvl="1"/>
            <a:r>
              <a:rPr lang="en-US" dirty="0" smtClean="0">
                <a:solidFill>
                  <a:schemeClr val="tx1"/>
                </a:solidFill>
              </a:rPr>
              <a:t>Accepted in every courthouse throughout the state pursuant to Supreme Court Rules 10-101</a:t>
            </a:r>
          </a:p>
          <a:p>
            <a:pPr lvl="1"/>
            <a:r>
              <a:rPr lang="en-US" dirty="0" smtClean="0">
                <a:solidFill>
                  <a:schemeClr val="tx1"/>
                </a:solidFill>
              </a:rPr>
              <a:t>Translated into six language (Spanish, Polish, Russian, Arabic, Korean, and Mandarin Chinese)</a:t>
            </a:r>
          </a:p>
          <a:p>
            <a:pPr lvl="1"/>
            <a:r>
              <a:rPr lang="en-US" dirty="0" smtClean="0">
                <a:solidFill>
                  <a:schemeClr val="tx1"/>
                </a:solidFill>
              </a:rPr>
              <a:t>Available as a PDF on the AOIC website:</a:t>
            </a:r>
          </a:p>
          <a:p>
            <a:pPr lvl="1">
              <a:buNone/>
            </a:pPr>
            <a:r>
              <a:rPr lang="en-US" dirty="0" smtClean="0">
                <a:solidFill>
                  <a:schemeClr val="tx1"/>
                </a:solidFill>
              </a:rPr>
              <a:t>	</a:t>
            </a:r>
            <a:r>
              <a:rPr lang="en-US" sz="1600" b="1" dirty="0" smtClean="0">
                <a:solidFill>
                  <a:schemeClr val="accent1">
                    <a:lumMod val="50000"/>
                  </a:schemeClr>
                </a:solidFill>
              </a:rPr>
              <a:t>http://www.illinoiscourts.gov/Forms/approved/ </a:t>
            </a:r>
          </a:p>
          <a:p>
            <a:pPr lvl="1"/>
            <a:r>
              <a:rPr lang="en-US" dirty="0" smtClean="0">
                <a:solidFill>
                  <a:schemeClr val="tx1"/>
                </a:solidFill>
              </a:rPr>
              <a:t>Available as a guided interview on ILAO:</a:t>
            </a:r>
          </a:p>
          <a:p>
            <a:pPr lvl="1">
              <a:buNone/>
            </a:pPr>
            <a:r>
              <a:rPr lang="en-US" sz="1600" dirty="0" smtClean="0">
                <a:solidFill>
                  <a:schemeClr val="accent1"/>
                </a:solidFill>
              </a:rPr>
              <a:t>	 </a:t>
            </a:r>
            <a:r>
              <a:rPr lang="en-US" sz="1600" b="1" dirty="0" smtClean="0">
                <a:solidFill>
                  <a:schemeClr val="accent1">
                    <a:lumMod val="50000"/>
                  </a:schemeClr>
                </a:solidFill>
              </a:rPr>
              <a:t>http://www.illinoislegalaid.org/ </a:t>
            </a:r>
          </a:p>
          <a:p>
            <a:pPr lvl="1">
              <a:buNone/>
            </a:pPr>
            <a:endParaRPr lang="en-US" dirty="0" smtClean="0"/>
          </a:p>
        </p:txBody>
      </p:sp>
      <p:pic>
        <p:nvPicPr>
          <p:cNvPr id="7" name="Picture 2"/>
          <p:cNvPicPr>
            <a:picLocks noChangeAspect="1" noChangeArrowheads="1"/>
          </p:cNvPicPr>
          <p:nvPr/>
        </p:nvPicPr>
        <p:blipFill>
          <a:blip r:embed="rId3" cstate="print"/>
          <a:srcRect/>
          <a:stretch>
            <a:fillRect/>
          </a:stretch>
        </p:blipFill>
        <p:spPr bwMode="auto">
          <a:xfrm>
            <a:off x="6604000" y="1699490"/>
            <a:ext cx="4468283" cy="4738255"/>
          </a:xfrm>
          <a:prstGeom prst="rect">
            <a:avLst/>
          </a:prstGeom>
          <a:noFill/>
          <a:ln w="9525">
            <a:solidFill>
              <a:schemeClr val="accent1"/>
            </a:solid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8275783" y="1838037"/>
            <a:ext cx="3611418" cy="4765964"/>
          </a:xfrm>
          <a:prstGeom prst="rect">
            <a:avLst/>
          </a:prstGeom>
          <a:noFill/>
          <a:ln w="9525">
            <a:solidFill>
              <a:schemeClr val="accent1"/>
            </a:solid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Illinois Legal Aid Online</a:t>
            </a:r>
            <a:endParaRPr lang="en-US" dirty="0"/>
          </a:p>
        </p:txBody>
      </p:sp>
      <p:pic>
        <p:nvPicPr>
          <p:cNvPr id="2050" name="Picture 2" descr="S:\Presentations\Regional Meetings\Guided Interview.JPG"/>
          <p:cNvPicPr>
            <a:picLocks noChangeAspect="1" noChangeArrowheads="1"/>
          </p:cNvPicPr>
          <p:nvPr/>
        </p:nvPicPr>
        <p:blipFill>
          <a:blip r:embed="rId2" cstate="print"/>
          <a:srcRect/>
          <a:stretch>
            <a:fillRect/>
          </a:stretch>
        </p:blipFill>
        <p:spPr bwMode="auto">
          <a:xfrm>
            <a:off x="440065" y="1858818"/>
            <a:ext cx="4531712" cy="4572000"/>
          </a:xfrm>
          <a:prstGeom prst="rect">
            <a:avLst/>
          </a:prstGeom>
          <a:noFill/>
        </p:spPr>
      </p:pic>
      <p:pic>
        <p:nvPicPr>
          <p:cNvPr id="4" name="Picture 2"/>
          <p:cNvPicPr>
            <a:picLocks noGrp="1" noChangeAspect="1" noChangeArrowheads="1"/>
          </p:cNvPicPr>
          <p:nvPr>
            <p:ph sz="quarter" idx="1"/>
          </p:nvPr>
        </p:nvPicPr>
        <p:blipFill>
          <a:blip r:embed="rId3" cstate="print"/>
          <a:srcRect/>
          <a:stretch>
            <a:fillRect/>
          </a:stretch>
        </p:blipFill>
        <p:spPr bwMode="auto">
          <a:xfrm>
            <a:off x="5144654" y="1870363"/>
            <a:ext cx="6437745" cy="4572000"/>
          </a:xfrm>
          <a:prstGeom prst="rect">
            <a:avLst/>
          </a:prstGeom>
          <a:noFill/>
          <a:ln w="9525">
            <a:solidFill>
              <a:schemeClr val="accent1"/>
            </a:solidFill>
            <a:miter lim="800000"/>
            <a:headEnd/>
            <a:tailEnd/>
          </a:ln>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sz="quarter" idx="1"/>
          </p:nvPr>
        </p:nvSpPr>
        <p:spPr>
          <a:xfrm>
            <a:off x="600363" y="1800167"/>
            <a:ext cx="10972800" cy="4937760"/>
          </a:xfrm>
        </p:spPr>
        <p:txBody>
          <a:bodyPr>
            <a:normAutofit/>
          </a:bodyPr>
          <a:lstStyle/>
          <a:p>
            <a:r>
              <a:rPr lang="en-US" dirty="0" smtClean="0"/>
              <a:t>A SRL comes into the clerk's office and is visibly upset.  His hearing was at 10:00 AM, and he thought it was at 1:00 PM.  He's already missed the court call and a default judgment has been entered against him.  </a:t>
            </a:r>
          </a:p>
          <a:p>
            <a:endParaRPr lang="en-US" dirty="0" smtClean="0"/>
          </a:p>
          <a:p>
            <a:pPr>
              <a:buNone/>
            </a:pPr>
            <a:r>
              <a:rPr lang="en-US" b="1" dirty="0" smtClean="0"/>
              <a:t>	What do you say to him?  </a:t>
            </a:r>
          </a:p>
          <a:p>
            <a:pPr>
              <a:buNone/>
            </a:pPr>
            <a:endParaRPr lang="en-US" b="1" dirty="0" smtClean="0"/>
          </a:p>
          <a:p>
            <a:pPr>
              <a:buNone/>
            </a:pPr>
            <a:r>
              <a:rPr lang="en-US" b="1" dirty="0" smtClean="0"/>
              <a:t>	Do you explain what a default judgment is?  </a:t>
            </a:r>
          </a:p>
          <a:p>
            <a:pPr>
              <a:buNone/>
            </a:pPr>
            <a:endParaRPr lang="en-US" b="1" dirty="0" smtClean="0"/>
          </a:p>
          <a:p>
            <a:pPr>
              <a:buNone/>
            </a:pPr>
            <a:r>
              <a:rPr lang="en-US" b="1" dirty="0" smtClean="0"/>
              <a:t>	Do you advise him that he can file a motion to reinstate his case?  </a:t>
            </a:r>
          </a:p>
          <a:p>
            <a:endParaRPr lang="en-US" dirty="0" smtClean="0"/>
          </a:p>
          <a:p>
            <a:endParaRPr lang="en-US" dirty="0"/>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Discussion</a:t>
            </a:r>
          </a:p>
        </p:txBody>
      </p:sp>
      <p:sp>
        <p:nvSpPr>
          <p:cNvPr id="3" name="Content Placeholder 2"/>
          <p:cNvSpPr>
            <a:spLocks noGrp="1"/>
          </p:cNvSpPr>
          <p:nvPr>
            <p:ph sz="quarter" idx="1"/>
          </p:nvPr>
        </p:nvSpPr>
        <p:spPr>
          <a:xfrm>
            <a:off x="1422400" y="2152072"/>
            <a:ext cx="9448800" cy="4172527"/>
          </a:xfrm>
        </p:spPr>
        <p:txBody>
          <a:bodyPr>
            <a:normAutofit/>
          </a:bodyPr>
          <a:lstStyle/>
          <a:p>
            <a:r>
              <a:rPr lang="en-US" sz="3200" dirty="0"/>
              <a:t>Self-Represented Litigants</a:t>
            </a:r>
          </a:p>
          <a:p>
            <a:pPr lvl="1"/>
            <a:r>
              <a:rPr lang="en-US" sz="2700" dirty="0"/>
              <a:t>Changing demographics and needs</a:t>
            </a:r>
          </a:p>
          <a:p>
            <a:pPr marL="0" indent="0">
              <a:buNone/>
            </a:pPr>
            <a:endParaRPr lang="en-US" sz="1500" dirty="0"/>
          </a:p>
          <a:p>
            <a:r>
              <a:rPr lang="en-US" sz="3200" dirty="0"/>
              <a:t>“Safe Harbor” </a:t>
            </a:r>
            <a:r>
              <a:rPr lang="en-US" sz="3200" dirty="0" smtClean="0"/>
              <a:t>Policy</a:t>
            </a:r>
            <a:endParaRPr lang="en-US" sz="3200" dirty="0"/>
          </a:p>
          <a:p>
            <a:pPr lvl="1"/>
            <a:r>
              <a:rPr lang="en-US" sz="2700" dirty="0"/>
              <a:t>Understanding legal information and advice</a:t>
            </a:r>
          </a:p>
          <a:p>
            <a:pPr marL="0" indent="0">
              <a:buNone/>
            </a:pPr>
            <a:endParaRPr lang="en-US" sz="1600" dirty="0"/>
          </a:p>
          <a:p>
            <a:r>
              <a:rPr lang="en-US" sz="3200" dirty="0" smtClean="0"/>
              <a:t>Resources and Referrals</a:t>
            </a:r>
            <a:endParaRPr lang="en-US" sz="3200" dirty="0"/>
          </a:p>
          <a:p>
            <a:pPr lvl="1"/>
            <a:r>
              <a:rPr lang="en-US" sz="2700" dirty="0" smtClean="0"/>
              <a:t>Connecting litigants with other resources</a:t>
            </a:r>
            <a:endParaRPr lang="en-US" sz="2700" dirty="0"/>
          </a:p>
          <a:p>
            <a:pPr marL="0" indent="0">
              <a:buNone/>
            </a:pPr>
            <a:endParaRPr lang="en-US" dirty="0"/>
          </a:p>
          <a:p>
            <a:endParaRPr lang="en-US" dirty="0"/>
          </a:p>
        </p:txBody>
      </p:sp>
    </p:spTree>
    <p:extLst>
      <p:ext uri="{BB962C8B-B14F-4D97-AF65-F5344CB8AC3E}">
        <p14:creationId xmlns:p14="http://schemas.microsoft.com/office/powerpoint/2010/main" xmlns="" val="62896450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sz="quarter" idx="1"/>
          </p:nvPr>
        </p:nvSpPr>
        <p:spPr>
          <a:xfrm>
            <a:off x="609600" y="1920240"/>
            <a:ext cx="10972800" cy="4937760"/>
          </a:xfrm>
        </p:spPr>
        <p:txBody>
          <a:bodyPr/>
          <a:lstStyle/>
          <a:p>
            <a:r>
              <a:rPr lang="en-US" dirty="0" smtClean="0"/>
              <a:t>An SRL in your office does not speak or read English.  You do not have an interpreter available in your courthouse to assist.  </a:t>
            </a:r>
          </a:p>
          <a:p>
            <a:endParaRPr lang="en-US" dirty="0" smtClean="0"/>
          </a:p>
          <a:p>
            <a:pPr>
              <a:buNone/>
            </a:pPr>
            <a:r>
              <a:rPr lang="en-US" b="1" dirty="0" smtClean="0"/>
              <a:t>	How can your office best assist the SRL?  </a:t>
            </a:r>
          </a:p>
          <a:p>
            <a:pPr>
              <a:buNone/>
            </a:pPr>
            <a:endParaRPr lang="en-US" b="1" dirty="0" smtClean="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Access Resources</a:t>
            </a:r>
            <a:endParaRPr lang="en-US" dirty="0"/>
          </a:p>
        </p:txBody>
      </p:sp>
      <p:sp>
        <p:nvSpPr>
          <p:cNvPr id="5" name="Content Placeholder 4"/>
          <p:cNvSpPr>
            <a:spLocks noGrp="1"/>
          </p:cNvSpPr>
          <p:nvPr>
            <p:ph sz="quarter" idx="1"/>
          </p:nvPr>
        </p:nvSpPr>
        <p:spPr>
          <a:xfrm>
            <a:off x="609600" y="1796473"/>
            <a:ext cx="10972800" cy="4604327"/>
          </a:xfrm>
        </p:spPr>
        <p:txBody>
          <a:bodyPr>
            <a:normAutofit/>
          </a:bodyPr>
          <a:lstStyle/>
          <a:p>
            <a:r>
              <a:rPr lang="en-US" b="1" dirty="0" smtClean="0"/>
              <a:t>Supreme Court Language Access Policy:   </a:t>
            </a:r>
            <a:r>
              <a:rPr lang="en-US" dirty="0" smtClean="0"/>
              <a:t>The Supreme Court outlines the state's commitment to language access. </a:t>
            </a:r>
            <a:r>
              <a:rPr lang="en-US" sz="1600" dirty="0" smtClean="0">
                <a:solidFill>
                  <a:schemeClr val="accent1">
                    <a:lumMod val="50000"/>
                  </a:schemeClr>
                </a:solidFill>
              </a:rPr>
              <a:t>http://www.illinoiscourts.gov/CivilJustice/LanguageAccess/Language_Access_Policy.pdf </a:t>
            </a:r>
          </a:p>
          <a:p>
            <a:pPr>
              <a:buNone/>
            </a:pPr>
            <a:endParaRPr lang="en-US" sz="1600" dirty="0" smtClean="0"/>
          </a:p>
          <a:p>
            <a:r>
              <a:rPr lang="en-US" b="1" dirty="0" smtClean="0"/>
              <a:t>Language Access Plans</a:t>
            </a:r>
            <a:r>
              <a:rPr lang="en-US" dirty="0" smtClean="0"/>
              <a:t>:  Every Judicial Circuit is required to have its own language access plan.</a:t>
            </a:r>
          </a:p>
          <a:p>
            <a:pPr>
              <a:buNone/>
            </a:pPr>
            <a:r>
              <a:rPr lang="en-US" dirty="0" smtClean="0">
                <a:solidFill>
                  <a:schemeClr val="accent1">
                    <a:lumMod val="50000"/>
                  </a:schemeClr>
                </a:solidFill>
              </a:rPr>
              <a:t>	</a:t>
            </a:r>
            <a:r>
              <a:rPr lang="en-US" sz="1600" dirty="0" smtClean="0">
                <a:solidFill>
                  <a:schemeClr val="accent1">
                    <a:lumMod val="50000"/>
                  </a:schemeClr>
                </a:solidFill>
              </a:rPr>
              <a:t>http://www.illinoiscourts.gov/CivilJustice/LanguageAccess/Language-Access-Plans.asp </a:t>
            </a:r>
          </a:p>
          <a:p>
            <a:pPr>
              <a:buNone/>
            </a:pPr>
            <a:endParaRPr lang="en-US" sz="1600" dirty="0" smtClean="0"/>
          </a:p>
          <a:p>
            <a:r>
              <a:rPr lang="en-US" b="1" dirty="0" smtClean="0"/>
              <a:t>Interpreter Registry</a:t>
            </a:r>
            <a:r>
              <a:rPr lang="en-US" dirty="0" smtClean="0"/>
              <a:t>:  The AOIC maintains a database of certified interpreters.</a:t>
            </a:r>
          </a:p>
          <a:p>
            <a:pPr>
              <a:buNone/>
            </a:pPr>
            <a:r>
              <a:rPr lang="en-US" dirty="0" smtClean="0">
                <a:solidFill>
                  <a:schemeClr val="accent1">
                    <a:lumMod val="50000"/>
                  </a:schemeClr>
                </a:solidFill>
              </a:rPr>
              <a:t>	</a:t>
            </a:r>
            <a:r>
              <a:rPr lang="en-US" sz="1600" dirty="0" smtClean="0">
                <a:solidFill>
                  <a:schemeClr val="accent1">
                    <a:lumMod val="50000"/>
                  </a:schemeClr>
                </a:solidFill>
              </a:rPr>
              <a:t>http://www.illinoiscourts.gov/CivilJustice/LanguageAccess/Interpreter_Registry.asp </a:t>
            </a: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S:\Regional meetings\Forms materials\Appearance in Arabic.JPG"/>
          <p:cNvPicPr>
            <a:picLocks noChangeAspect="1" noChangeArrowheads="1"/>
          </p:cNvPicPr>
          <p:nvPr/>
        </p:nvPicPr>
        <p:blipFill>
          <a:blip r:embed="rId3" cstate="print"/>
          <a:srcRect/>
          <a:stretch>
            <a:fillRect/>
          </a:stretch>
        </p:blipFill>
        <p:spPr bwMode="auto">
          <a:xfrm>
            <a:off x="339436" y="1782617"/>
            <a:ext cx="3033233" cy="4119419"/>
          </a:xfrm>
          <a:prstGeom prst="rect">
            <a:avLst/>
          </a:prstGeom>
          <a:noFill/>
        </p:spPr>
      </p:pic>
      <p:sp>
        <p:nvSpPr>
          <p:cNvPr id="2" name="Title 1"/>
          <p:cNvSpPr>
            <a:spLocks noGrp="1"/>
          </p:cNvSpPr>
          <p:nvPr>
            <p:ph type="title"/>
          </p:nvPr>
        </p:nvSpPr>
        <p:spPr/>
        <p:txBody>
          <a:bodyPr/>
          <a:lstStyle/>
          <a:p>
            <a:r>
              <a:rPr lang="en-US" dirty="0" smtClean="0"/>
              <a:t>Additional Resources</a:t>
            </a:r>
            <a:endParaRPr lang="en-US" dirty="0"/>
          </a:p>
        </p:txBody>
      </p:sp>
      <p:sp>
        <p:nvSpPr>
          <p:cNvPr id="5" name="Content Placeholder 4"/>
          <p:cNvSpPr>
            <a:spLocks noGrp="1"/>
          </p:cNvSpPr>
          <p:nvPr>
            <p:ph sz="quarter" idx="1"/>
          </p:nvPr>
        </p:nvSpPr>
        <p:spPr>
          <a:xfrm>
            <a:off x="406400" y="1600200"/>
            <a:ext cx="11338560" cy="4572000"/>
          </a:xfrm>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dirty="0" smtClean="0"/>
          </a:p>
          <a:p>
            <a:pPr>
              <a:buNone/>
            </a:pPr>
            <a:endParaRPr lang="en-US" dirty="0" smtClean="0"/>
          </a:p>
          <a:p>
            <a:pPr>
              <a:buNone/>
            </a:pPr>
            <a:r>
              <a:rPr lang="en-US" dirty="0" smtClean="0"/>
              <a:t>	</a:t>
            </a:r>
            <a:endParaRPr lang="en-US" dirty="0"/>
          </a:p>
        </p:txBody>
      </p:sp>
      <p:pic>
        <p:nvPicPr>
          <p:cNvPr id="9" name="Picture 8" descr="Untitled.png"/>
          <p:cNvPicPr>
            <a:picLocks noChangeAspect="1"/>
          </p:cNvPicPr>
          <p:nvPr/>
        </p:nvPicPr>
        <p:blipFill>
          <a:blip r:embed="rId4" cstate="print"/>
          <a:stretch>
            <a:fillRect/>
          </a:stretch>
        </p:blipFill>
        <p:spPr>
          <a:xfrm>
            <a:off x="1930399" y="2687781"/>
            <a:ext cx="3082151" cy="3865419"/>
          </a:xfrm>
          <a:prstGeom prst="rect">
            <a:avLst/>
          </a:prstGeom>
          <a:ln>
            <a:solidFill>
              <a:schemeClr val="accent1"/>
            </a:solidFill>
          </a:ln>
        </p:spPr>
      </p:pic>
      <p:graphicFrame>
        <p:nvGraphicFramePr>
          <p:cNvPr id="1026" name="Object 2"/>
          <p:cNvGraphicFramePr>
            <a:graphicFrameLocks noGrp="1" noChangeAspect="1"/>
          </p:cNvGraphicFramePr>
          <p:nvPr/>
        </p:nvGraphicFramePr>
        <p:xfrm>
          <a:off x="7319819" y="1773382"/>
          <a:ext cx="4493489" cy="2909453"/>
        </p:xfrm>
        <a:graphic>
          <a:graphicData uri="http://schemas.openxmlformats.org/presentationml/2006/ole">
            <p:oleObj spid="_x0000_s1026" name="Acrobat Document" r:id="rId5" imgW="15553440" imgH="10046880" progId="Acrobat.Document.11">
              <p:embed/>
            </p:oleObj>
          </a:graphicData>
        </a:graphic>
      </p:graphicFrame>
      <p:pic>
        <p:nvPicPr>
          <p:cNvPr id="6" name="Picture 5" descr="interpreting_logo.png"/>
          <p:cNvPicPr>
            <a:picLocks noChangeAspect="1"/>
          </p:cNvPicPr>
          <p:nvPr/>
        </p:nvPicPr>
        <p:blipFill>
          <a:blip r:embed="rId6" cstate="print"/>
          <a:stretch>
            <a:fillRect/>
          </a:stretch>
        </p:blipFill>
        <p:spPr>
          <a:xfrm>
            <a:off x="3897745" y="1792348"/>
            <a:ext cx="3472873" cy="744187"/>
          </a:xfrm>
          <a:prstGeom prst="rect">
            <a:avLst/>
          </a:prstGeom>
        </p:spPr>
      </p:pic>
      <p:pic>
        <p:nvPicPr>
          <p:cNvPr id="12" name="Picture 11" descr="Untitled.png"/>
          <p:cNvPicPr>
            <a:picLocks noChangeAspect="1"/>
          </p:cNvPicPr>
          <p:nvPr/>
        </p:nvPicPr>
        <p:blipFill>
          <a:blip r:embed="rId7" cstate="print"/>
          <a:stretch>
            <a:fillRect/>
          </a:stretch>
        </p:blipFill>
        <p:spPr>
          <a:xfrm>
            <a:off x="5366328" y="3480903"/>
            <a:ext cx="5126182" cy="2827532"/>
          </a:xfrm>
          <a:prstGeom prst="rect">
            <a:avLst/>
          </a:prstGeom>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#4 </a:t>
            </a:r>
            <a:endParaRPr lang="en-US" dirty="0"/>
          </a:p>
        </p:txBody>
      </p:sp>
      <p:sp>
        <p:nvSpPr>
          <p:cNvPr id="3" name="Content Placeholder 2"/>
          <p:cNvSpPr>
            <a:spLocks noGrp="1"/>
          </p:cNvSpPr>
          <p:nvPr>
            <p:ph sz="quarter" idx="1"/>
          </p:nvPr>
        </p:nvSpPr>
        <p:spPr>
          <a:xfrm>
            <a:off x="711200" y="1920240"/>
            <a:ext cx="10972800" cy="4937760"/>
          </a:xfrm>
        </p:spPr>
        <p:txBody>
          <a:bodyPr/>
          <a:lstStyle/>
          <a:p>
            <a:r>
              <a:rPr lang="en-US" dirty="0" smtClean="0"/>
              <a:t>An SRL comes to your office to file a motion.   You can see that she that she did not complete the entire form.  </a:t>
            </a:r>
          </a:p>
          <a:p>
            <a:endParaRPr lang="en-US" b="1" dirty="0" smtClean="0"/>
          </a:p>
          <a:p>
            <a:pPr>
              <a:buNone/>
            </a:pPr>
            <a:r>
              <a:rPr lang="en-US" b="1" dirty="0" smtClean="0"/>
              <a:t>	Do you tell her that she is missing information?  </a:t>
            </a:r>
          </a:p>
          <a:p>
            <a:pPr>
              <a:buNone/>
            </a:pPr>
            <a:endParaRPr lang="en-US" b="1" dirty="0" smtClean="0"/>
          </a:p>
          <a:p>
            <a:pPr>
              <a:buNone/>
            </a:pPr>
            <a:r>
              <a:rPr lang="en-US" b="1" dirty="0" smtClean="0"/>
              <a:t>	Do you file the pleading as she prepared it?  </a:t>
            </a:r>
          </a:p>
          <a:p>
            <a:endParaRPr lang="en-US"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#5</a:t>
            </a:r>
            <a:endParaRPr lang="en-US" dirty="0"/>
          </a:p>
        </p:txBody>
      </p:sp>
      <p:sp>
        <p:nvSpPr>
          <p:cNvPr id="3" name="Content Placeholder 2"/>
          <p:cNvSpPr>
            <a:spLocks noGrp="1"/>
          </p:cNvSpPr>
          <p:nvPr>
            <p:ph sz="quarter" idx="1"/>
          </p:nvPr>
        </p:nvSpPr>
        <p:spPr>
          <a:xfrm>
            <a:off x="609600" y="2004290"/>
            <a:ext cx="10972800" cy="4686069"/>
          </a:xfrm>
        </p:spPr>
        <p:txBody>
          <a:bodyPr/>
          <a:lstStyle/>
          <a:p>
            <a:r>
              <a:rPr lang="en-US" dirty="0" smtClean="0"/>
              <a:t>An SRL comes to your office to file a motion.   You can see that she filled out the wrong form.  </a:t>
            </a:r>
          </a:p>
          <a:p>
            <a:endParaRPr lang="en-US" b="1" dirty="0" smtClean="0"/>
          </a:p>
          <a:p>
            <a:pPr>
              <a:buNone/>
            </a:pPr>
            <a:r>
              <a:rPr lang="en-US" b="1" dirty="0" smtClean="0"/>
              <a:t>	Do you redirect her to the correct form?  </a:t>
            </a:r>
          </a:p>
          <a:p>
            <a:pPr>
              <a:buNone/>
            </a:pPr>
            <a:endParaRPr lang="en-US" b="1" dirty="0" smtClean="0"/>
          </a:p>
          <a:p>
            <a:pPr>
              <a:buNone/>
            </a:pPr>
            <a:r>
              <a:rPr lang="en-US" b="1" dirty="0" smtClean="0"/>
              <a:t>	Do you file the pleading as she prepared it?  </a:t>
            </a:r>
          </a:p>
          <a:p>
            <a:pPr>
              <a:buNone/>
            </a:pPr>
            <a:endParaRPr lang="en-US" b="1" dirty="0" smtClean="0"/>
          </a:p>
          <a:p>
            <a:pPr>
              <a:buNone/>
            </a:pPr>
            <a:r>
              <a:rPr lang="en-US" b="1" dirty="0" smtClean="0"/>
              <a:t>	What can you do to prevent this from happening?</a:t>
            </a:r>
          </a:p>
          <a:p>
            <a:endParaRPr lang="en-US" dirty="0" smtClean="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#6</a:t>
            </a:r>
            <a:endParaRPr lang="en-US" dirty="0"/>
          </a:p>
        </p:txBody>
      </p:sp>
      <p:sp>
        <p:nvSpPr>
          <p:cNvPr id="3" name="Content Placeholder 2"/>
          <p:cNvSpPr>
            <a:spLocks noGrp="1"/>
          </p:cNvSpPr>
          <p:nvPr>
            <p:ph sz="quarter" idx="1"/>
          </p:nvPr>
        </p:nvSpPr>
        <p:spPr>
          <a:xfrm>
            <a:off x="609600" y="2078182"/>
            <a:ext cx="10972800" cy="3103418"/>
          </a:xfrm>
        </p:spPr>
        <p:txBody>
          <a:bodyPr/>
          <a:lstStyle/>
          <a:p>
            <a:r>
              <a:rPr lang="en-US" dirty="0" smtClean="0"/>
              <a:t>An SRL says she is a victim of domestic violence and needs help getting an Order of Protection.  She asks you to help her fill out her paperwork because she is anxious and scared.  </a:t>
            </a:r>
          </a:p>
          <a:p>
            <a:endParaRPr lang="en-US" dirty="0" smtClean="0"/>
          </a:p>
          <a:p>
            <a:pPr>
              <a:buNone/>
            </a:pPr>
            <a:r>
              <a:rPr lang="en-US" dirty="0" smtClean="0"/>
              <a:t>	</a:t>
            </a:r>
            <a:r>
              <a:rPr lang="en-US" b="1" dirty="0" smtClean="0"/>
              <a:t>You want to help her, but should you?</a:t>
            </a:r>
          </a:p>
          <a:p>
            <a:pPr>
              <a:buNone/>
            </a:pPr>
            <a:endParaRPr lang="en-US" b="1" dirty="0" smtClean="0"/>
          </a:p>
          <a:p>
            <a:pPr>
              <a:buNone/>
            </a:pPr>
            <a:r>
              <a:rPr lang="en-US" b="1" dirty="0" smtClean="0"/>
              <a:t>	Are there any resources you can share with her?</a:t>
            </a:r>
          </a:p>
          <a:p>
            <a:endParaRPr lang="en-US" dirty="0"/>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Violence Exception</a:t>
            </a:r>
          </a:p>
        </p:txBody>
      </p:sp>
      <p:sp>
        <p:nvSpPr>
          <p:cNvPr id="3" name="Content Placeholder 2"/>
          <p:cNvSpPr>
            <a:spLocks noGrp="1"/>
          </p:cNvSpPr>
          <p:nvPr>
            <p:ph sz="quarter" idx="1"/>
          </p:nvPr>
        </p:nvSpPr>
        <p:spPr>
          <a:xfrm>
            <a:off x="341744" y="1828799"/>
            <a:ext cx="6169892" cy="4710545"/>
          </a:xfrm>
        </p:spPr>
        <p:txBody>
          <a:bodyPr>
            <a:normAutofit/>
          </a:bodyPr>
          <a:lstStyle/>
          <a:p>
            <a:r>
              <a:rPr lang="en-US" dirty="0"/>
              <a:t>The Illinois Domestic Violence Act at 750 ILCS 60/202(d) authorizes an exception to the general rule:</a:t>
            </a:r>
          </a:p>
          <a:p>
            <a:endParaRPr lang="en-US" dirty="0"/>
          </a:p>
          <a:p>
            <a:pPr>
              <a:buNone/>
            </a:pPr>
            <a:r>
              <a:rPr lang="en-US" dirty="0"/>
              <a:t>		(d) Pro se petitions. The court </a:t>
            </a:r>
            <a:r>
              <a:rPr lang="en-US" b="1" dirty="0">
                <a:solidFill>
                  <a:schemeClr val="accent2"/>
                </a:solidFill>
              </a:rPr>
              <a:t>shall provide</a:t>
            </a:r>
            <a:r>
              <a:rPr lang="en-US" dirty="0"/>
              <a:t>, through the office of the clerk of the court, simplified forms and </a:t>
            </a:r>
            <a:r>
              <a:rPr lang="en-US" b="1" dirty="0">
                <a:solidFill>
                  <a:schemeClr val="accent2"/>
                </a:solidFill>
              </a:rPr>
              <a:t>clerical assistance to help with the writing and 	filing of a petition </a:t>
            </a:r>
            <a:r>
              <a:rPr lang="en-US" dirty="0"/>
              <a:t>under this Section by any person not represented by counsel. </a:t>
            </a:r>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10132292" y="3131125"/>
            <a:ext cx="1653588" cy="3366723"/>
          </a:xfrm>
          <a:prstGeom prst="rect">
            <a:avLst/>
          </a:prstGeom>
          <a:noFill/>
          <a:ln w="9525">
            <a:solidFill>
              <a:schemeClr val="accent1"/>
            </a:solid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6895236" y="1857967"/>
            <a:ext cx="4890366" cy="1137212"/>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6876617" y="3729826"/>
            <a:ext cx="3117128" cy="1986183"/>
          </a:xfrm>
          <a:prstGeom prst="rect">
            <a:avLst/>
          </a:prstGeom>
          <a:noFill/>
          <a:ln w="9525">
            <a:noFill/>
            <a:miter lim="800000"/>
            <a:headEnd/>
            <a:tailEnd/>
          </a:ln>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#7</a:t>
            </a:r>
            <a:endParaRPr lang="en-US" dirty="0"/>
          </a:p>
        </p:txBody>
      </p:sp>
      <p:sp>
        <p:nvSpPr>
          <p:cNvPr id="3" name="Content Placeholder 2"/>
          <p:cNvSpPr>
            <a:spLocks noGrp="1"/>
          </p:cNvSpPr>
          <p:nvPr>
            <p:ph sz="quarter" idx="1"/>
          </p:nvPr>
        </p:nvSpPr>
        <p:spPr>
          <a:xfrm>
            <a:off x="609600" y="2032000"/>
            <a:ext cx="10972800" cy="3482109"/>
          </a:xfrm>
        </p:spPr>
        <p:txBody>
          <a:bodyPr/>
          <a:lstStyle/>
          <a:p>
            <a:r>
              <a:rPr lang="en-US" dirty="0" smtClean="0"/>
              <a:t>You encounter an SRL with her arm in a cast.  She asks for help filling out her paperwork because she cannot write.   </a:t>
            </a:r>
          </a:p>
          <a:p>
            <a:endParaRPr lang="en-US" dirty="0" smtClean="0"/>
          </a:p>
          <a:p>
            <a:pPr>
              <a:buNone/>
            </a:pPr>
            <a:r>
              <a:rPr lang="en-US" dirty="0" smtClean="0"/>
              <a:t>	</a:t>
            </a:r>
            <a:r>
              <a:rPr lang="en-US" b="1" dirty="0" smtClean="0"/>
              <a:t>What do you do?</a:t>
            </a:r>
          </a:p>
          <a:p>
            <a:pPr>
              <a:buNone/>
            </a:pPr>
            <a:endParaRPr lang="en-US" b="1" dirty="0" smtClean="0"/>
          </a:p>
          <a:p>
            <a:pPr>
              <a:buNone/>
            </a:pPr>
            <a:r>
              <a:rPr lang="en-US" b="1" dirty="0" smtClean="0"/>
              <a:t>	What if the litigant did not have a cast, but was unable to read or write due to low literacy?  Would your answer be different?</a:t>
            </a:r>
          </a:p>
          <a:p>
            <a:endParaRPr lang="en-US" dirty="0"/>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on Litigants with Disabilities</a:t>
            </a:r>
          </a:p>
        </p:txBody>
      </p:sp>
      <p:graphicFrame>
        <p:nvGraphicFramePr>
          <p:cNvPr id="7" name="Content Placeholder 6"/>
          <p:cNvGraphicFramePr>
            <a:graphicFrameLocks noGrp="1"/>
          </p:cNvGraphicFramePr>
          <p:nvPr>
            <p:ph sz="quarter" idx="1"/>
          </p:nvPr>
        </p:nvGraphicFramePr>
        <p:xfrm>
          <a:off x="609600" y="1644073"/>
          <a:ext cx="10972800" cy="4978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Guidance WITH ADA Issues</a:t>
            </a:r>
            <a:endParaRPr lang="en-US" dirty="0">
              <a:solidFill>
                <a:srgbClr val="7B5D14"/>
              </a:solidFill>
            </a:endParaRPr>
          </a:p>
        </p:txBody>
      </p:sp>
      <p:graphicFrame>
        <p:nvGraphicFramePr>
          <p:cNvPr id="8" name="Content Placeholder 7"/>
          <p:cNvGraphicFramePr>
            <a:graphicFrameLocks noGrp="1"/>
          </p:cNvGraphicFramePr>
          <p:nvPr>
            <p:ph sz="quarter" idx="1"/>
          </p:nvPr>
        </p:nvGraphicFramePr>
        <p:xfrm>
          <a:off x="609600" y="1828800"/>
          <a:ext cx="10972800" cy="4328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role of the court is changing</a:t>
            </a:r>
            <a:endParaRPr lang="en-US" dirty="0"/>
          </a:p>
        </p:txBody>
      </p:sp>
      <p:graphicFrame>
        <p:nvGraphicFramePr>
          <p:cNvPr id="4" name="Content Placeholder 3"/>
          <p:cNvGraphicFramePr>
            <a:graphicFrameLocks noGrp="1"/>
          </p:cNvGraphicFramePr>
          <p:nvPr>
            <p:ph idx="1"/>
          </p:nvPr>
        </p:nvGraphicFramePr>
        <p:xfrm>
          <a:off x="790575" y="1903990"/>
          <a:ext cx="10563225" cy="415391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7528" y="6215967"/>
            <a:ext cx="10206182" cy="307777"/>
          </a:xfrm>
          <a:prstGeom prst="rect">
            <a:avLst/>
          </a:prstGeom>
          <a:noFill/>
          <a:ln>
            <a:solidFill>
              <a:schemeClr val="accent4"/>
            </a:solidFill>
          </a:ln>
        </p:spPr>
        <p:txBody>
          <a:bodyPr wrap="square" rtlCol="0" anchor="ctr" anchorCtr="1">
            <a:spAutoFit/>
          </a:bodyPr>
          <a:lstStyle/>
          <a:p>
            <a:r>
              <a:rPr lang="en-US" sz="1400" dirty="0" smtClean="0">
                <a:solidFill>
                  <a:schemeClr val="tx2"/>
                </a:solidFill>
              </a:rPr>
              <a:t>Source:  Administrative Office of the Illinois Courts Annual Report (http://www.illinoiscourts.gov/SupremeCourt/AnnReport.asp)</a:t>
            </a:r>
            <a:endParaRPr lang="en-US" sz="1400" dirty="0">
              <a:solidFill>
                <a:schemeClr val="tx2"/>
              </a:solidFill>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#8</a:t>
            </a:r>
            <a:endParaRPr lang="en-US" dirty="0"/>
          </a:p>
        </p:txBody>
      </p:sp>
      <p:sp>
        <p:nvSpPr>
          <p:cNvPr id="3" name="Content Placeholder 2"/>
          <p:cNvSpPr>
            <a:spLocks noGrp="1"/>
          </p:cNvSpPr>
          <p:nvPr>
            <p:ph sz="quarter" idx="1"/>
          </p:nvPr>
        </p:nvSpPr>
        <p:spPr>
          <a:xfrm>
            <a:off x="609600" y="2115126"/>
            <a:ext cx="10972800" cy="4575233"/>
          </a:xfrm>
        </p:spPr>
        <p:txBody>
          <a:bodyPr/>
          <a:lstStyle/>
          <a:p>
            <a:r>
              <a:rPr lang="en-US" dirty="0" smtClean="0"/>
              <a:t>An SRL is filing a Notice of Appeal and tells you that he had to borrow money to pay the court fees, but he thought the issue was too important to ignore.  He asks you where he can find more information about appeals.</a:t>
            </a:r>
          </a:p>
          <a:p>
            <a:pPr>
              <a:buNone/>
            </a:pPr>
            <a:endParaRPr lang="en-US" dirty="0" smtClean="0"/>
          </a:p>
          <a:p>
            <a:pPr>
              <a:buNone/>
            </a:pPr>
            <a:r>
              <a:rPr lang="en-US" b="1" dirty="0" smtClean="0"/>
              <a:t>	Do you tell him to apply for a fee waiver?  </a:t>
            </a:r>
          </a:p>
          <a:p>
            <a:pPr>
              <a:buNone/>
            </a:pPr>
            <a:endParaRPr lang="en-US" b="1" dirty="0" smtClean="0"/>
          </a:p>
          <a:p>
            <a:pPr>
              <a:buNone/>
            </a:pPr>
            <a:r>
              <a:rPr lang="en-US" b="1" dirty="0" smtClean="0"/>
              <a:t>	Where would you send him for information?  </a:t>
            </a:r>
          </a:p>
          <a:p>
            <a:pPr>
              <a:buNone/>
            </a:pPr>
            <a:endParaRPr lang="en-US" b="1" dirty="0" smtClean="0"/>
          </a:p>
          <a:p>
            <a:pPr>
              <a:buNone/>
            </a:pPr>
            <a:endParaRPr lang="en-US" b="1" dirty="0" smtClean="0"/>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Fee Waivers</a:t>
            </a:r>
            <a:endParaRPr lang="en-US" dirty="0"/>
          </a:p>
        </p:txBody>
      </p:sp>
      <p:pic>
        <p:nvPicPr>
          <p:cNvPr id="4" name="Content Placeholder 4"/>
          <p:cNvPicPr>
            <a:picLocks noChangeAspect="1"/>
          </p:cNvPicPr>
          <p:nvPr/>
        </p:nvPicPr>
        <p:blipFill>
          <a:blip r:embed="rId2" cstate="print"/>
          <a:stretch>
            <a:fillRect/>
          </a:stretch>
        </p:blipFill>
        <p:spPr>
          <a:xfrm>
            <a:off x="514927" y="1838037"/>
            <a:ext cx="3458228" cy="4572000"/>
          </a:xfrm>
          <a:prstGeom prst="rect">
            <a:avLst/>
          </a:prstGeom>
          <a:ln>
            <a:solidFill>
              <a:schemeClr val="accent1"/>
            </a:solidFill>
          </a:ln>
        </p:spPr>
      </p:pic>
      <p:pic>
        <p:nvPicPr>
          <p:cNvPr id="5" name="Picture 4"/>
          <p:cNvPicPr>
            <a:picLocks noChangeAspect="1"/>
          </p:cNvPicPr>
          <p:nvPr/>
        </p:nvPicPr>
        <p:blipFill>
          <a:blip r:embed="rId3" cstate="print"/>
          <a:stretch>
            <a:fillRect/>
          </a:stretch>
        </p:blipFill>
        <p:spPr>
          <a:xfrm>
            <a:off x="8080664" y="1861665"/>
            <a:ext cx="3473493" cy="4572000"/>
          </a:xfrm>
          <a:prstGeom prst="rect">
            <a:avLst/>
          </a:prstGeom>
          <a:ln>
            <a:solidFill>
              <a:schemeClr val="accent1"/>
            </a:solidFill>
          </a:ln>
        </p:spPr>
      </p:pic>
      <p:pic>
        <p:nvPicPr>
          <p:cNvPr id="6" name="Content Placeholder 5"/>
          <p:cNvPicPr>
            <a:picLocks noGrp="1" noChangeAspect="1"/>
          </p:cNvPicPr>
          <p:nvPr>
            <p:ph idx="1"/>
          </p:nvPr>
        </p:nvPicPr>
        <p:blipFill>
          <a:blip r:embed="rId4" cstate="print"/>
          <a:stretch>
            <a:fillRect/>
          </a:stretch>
        </p:blipFill>
        <p:spPr>
          <a:xfrm>
            <a:off x="4276300" y="1857808"/>
            <a:ext cx="3524507" cy="4572000"/>
          </a:xfrm>
          <a:prstGeom prst="rect">
            <a:avLst/>
          </a:prstGeom>
          <a:ln>
            <a:solidFill>
              <a:schemeClr val="accent1"/>
            </a:solid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t>
            </a:r>
            <a:r>
              <a:rPr lang="en-US" dirty="0" smtClean="0"/>
              <a:t>Are Fee Waivers Necessary?</a:t>
            </a:r>
            <a:endParaRPr lang="en-US" dirty="0"/>
          </a:p>
        </p:txBody>
      </p:sp>
      <p:pic>
        <p:nvPicPr>
          <p:cNvPr id="8" name="Content Placeholder 7"/>
          <p:cNvPicPr>
            <a:picLocks noGrp="1" noChangeAspect="1"/>
          </p:cNvPicPr>
          <p:nvPr>
            <p:ph sz="quarter" idx="1"/>
          </p:nvPr>
        </p:nvPicPr>
        <p:blipFill>
          <a:blip r:embed="rId2" cstate="print"/>
          <a:stretch>
            <a:fillRect/>
          </a:stretch>
        </p:blipFill>
        <p:spPr>
          <a:xfrm>
            <a:off x="456882" y="2059462"/>
            <a:ext cx="4355263" cy="4117848"/>
          </a:xfrm>
          <a:prstGeom prst="rect">
            <a:avLst/>
          </a:prstGeom>
        </p:spPr>
      </p:pic>
      <p:pic>
        <p:nvPicPr>
          <p:cNvPr id="9" name="Picture 8"/>
          <p:cNvPicPr>
            <a:picLocks noChangeAspect="1"/>
          </p:cNvPicPr>
          <p:nvPr/>
        </p:nvPicPr>
        <p:blipFill>
          <a:blip r:embed="rId3" cstate="print"/>
          <a:stretch>
            <a:fillRect/>
          </a:stretch>
        </p:blipFill>
        <p:spPr>
          <a:xfrm>
            <a:off x="5163128" y="1884217"/>
            <a:ext cx="6618410" cy="4488873"/>
          </a:xfrm>
          <a:prstGeom prst="rect">
            <a:avLst/>
          </a:prstGeom>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Advice v. Legal Information</a:t>
            </a:r>
          </a:p>
        </p:txBody>
      </p:sp>
      <p:graphicFrame>
        <p:nvGraphicFramePr>
          <p:cNvPr id="6" name="Content Placeholder 5"/>
          <p:cNvGraphicFramePr>
            <a:graphicFrameLocks noGrp="1"/>
          </p:cNvGraphicFramePr>
          <p:nvPr>
            <p:ph sz="quarter" idx="1"/>
          </p:nvPr>
        </p:nvGraphicFramePr>
        <p:xfrm>
          <a:off x="1265381" y="1971963"/>
          <a:ext cx="9688946" cy="4343405"/>
        </p:xfrm>
        <a:graphic>
          <a:graphicData uri="http://schemas.openxmlformats.org/drawingml/2006/table">
            <a:tbl>
              <a:tblPr firstRow="1" bandRow="1">
                <a:tableStyleId>{74C1A8A3-306A-4EB7-A6B1-4F7E0EB9C5D6}</a:tableStyleId>
              </a:tblPr>
              <a:tblGrid>
                <a:gridCol w="4844473">
                  <a:extLst>
                    <a:ext uri="{9D8B030D-6E8A-4147-A177-3AD203B41FA5}">
                      <a16:colId xmlns:a16="http://schemas.microsoft.com/office/drawing/2014/main" xmlns="" val="20000"/>
                    </a:ext>
                  </a:extLst>
                </a:gridCol>
                <a:gridCol w="4844473">
                  <a:extLst>
                    <a:ext uri="{9D8B030D-6E8A-4147-A177-3AD203B41FA5}">
                      <a16:colId xmlns:a16="http://schemas.microsoft.com/office/drawing/2014/main" xmlns="" val="20001"/>
                    </a:ext>
                  </a:extLst>
                </a:gridCol>
              </a:tblGrid>
              <a:tr h="394855">
                <a:tc>
                  <a:txBody>
                    <a:bodyPr/>
                    <a:lstStyle/>
                    <a:p>
                      <a:r>
                        <a:rPr lang="en-US" dirty="0">
                          <a:solidFill>
                            <a:schemeClr val="accent1"/>
                          </a:solidFill>
                        </a:rPr>
                        <a:t>Legal</a:t>
                      </a:r>
                      <a:r>
                        <a:rPr lang="en-US" baseline="0" dirty="0">
                          <a:solidFill>
                            <a:schemeClr val="accent1"/>
                          </a:solidFill>
                        </a:rPr>
                        <a:t> Information (Permitted)</a:t>
                      </a:r>
                      <a:endParaRPr lang="en-US" dirty="0">
                        <a:solidFill>
                          <a:schemeClr val="accent1"/>
                        </a:solidFill>
                      </a:endParaRPr>
                    </a:p>
                  </a:txBody>
                  <a:tcPr marL="121920" marR="121920">
                    <a:solidFill>
                      <a:schemeClr val="bg2"/>
                    </a:solidFill>
                  </a:tcPr>
                </a:tc>
                <a:tc>
                  <a:txBody>
                    <a:bodyPr/>
                    <a:lstStyle/>
                    <a:p>
                      <a:r>
                        <a:rPr lang="en-US" b="1" dirty="0">
                          <a:solidFill>
                            <a:schemeClr val="accent1"/>
                          </a:solidFill>
                        </a:rPr>
                        <a:t>Legal Advice (Prohibited)</a:t>
                      </a:r>
                    </a:p>
                  </a:txBody>
                  <a:tcPr marL="121920" marR="121920">
                    <a:solidFill>
                      <a:schemeClr val="bg2"/>
                    </a:solidFill>
                  </a:tcPr>
                </a:tc>
                <a:extLst>
                  <a:ext uri="{0D108BD9-81ED-4DB2-BD59-A6C34878D82A}">
                    <a16:rowId xmlns:a16="http://schemas.microsoft.com/office/drawing/2014/main" xmlns="" val="10000"/>
                  </a:ext>
                </a:extLst>
              </a:tr>
              <a:tr h="394855">
                <a:tc>
                  <a:txBody>
                    <a:bodyPr/>
                    <a:lstStyle/>
                    <a:p>
                      <a:r>
                        <a:rPr lang="en-US" dirty="0"/>
                        <a:t>Legal</a:t>
                      </a:r>
                      <a:r>
                        <a:rPr lang="en-US" baseline="0" dirty="0"/>
                        <a:t> definitions</a:t>
                      </a:r>
                      <a:endParaRPr lang="en-US" dirty="0"/>
                    </a:p>
                  </a:txBody>
                  <a:tcPr marL="121920" marR="121920">
                    <a:solidFill>
                      <a:schemeClr val="bg2"/>
                    </a:solidFill>
                  </a:tcPr>
                </a:tc>
                <a:tc>
                  <a:txBody>
                    <a:bodyPr/>
                    <a:lstStyle/>
                    <a:p>
                      <a:r>
                        <a:rPr lang="en-US" dirty="0"/>
                        <a:t>Legal explanations</a:t>
                      </a:r>
                    </a:p>
                  </a:txBody>
                  <a:tcPr marL="121920" marR="121920">
                    <a:solidFill>
                      <a:schemeClr val="bg2"/>
                    </a:solidFill>
                  </a:tcPr>
                </a:tc>
                <a:extLst>
                  <a:ext uri="{0D108BD9-81ED-4DB2-BD59-A6C34878D82A}">
                    <a16:rowId xmlns:a16="http://schemas.microsoft.com/office/drawing/2014/main" xmlns="" val="10001"/>
                  </a:ext>
                </a:extLst>
              </a:tr>
              <a:tr h="394855">
                <a:tc>
                  <a:txBody>
                    <a:bodyPr/>
                    <a:lstStyle/>
                    <a:p>
                      <a:r>
                        <a:rPr lang="en-US" dirty="0"/>
                        <a:t>Procedural definitions</a:t>
                      </a:r>
                    </a:p>
                  </a:txBody>
                  <a:tcPr marL="121920" marR="121920">
                    <a:solidFill>
                      <a:schemeClr val="bg2"/>
                    </a:solidFill>
                  </a:tcPr>
                </a:tc>
                <a:tc>
                  <a:txBody>
                    <a:bodyPr/>
                    <a:lstStyle/>
                    <a:p>
                      <a:r>
                        <a:rPr lang="en-US" dirty="0"/>
                        <a:t>Procedural advice</a:t>
                      </a:r>
                    </a:p>
                  </a:txBody>
                  <a:tcPr marL="121920" marR="121920">
                    <a:solidFill>
                      <a:schemeClr val="bg2"/>
                    </a:solidFill>
                  </a:tcPr>
                </a:tc>
                <a:extLst>
                  <a:ext uri="{0D108BD9-81ED-4DB2-BD59-A6C34878D82A}">
                    <a16:rowId xmlns:a16="http://schemas.microsoft.com/office/drawing/2014/main" xmlns="" val="10002"/>
                  </a:ext>
                </a:extLst>
              </a:tr>
              <a:tr h="394855">
                <a:tc>
                  <a:txBody>
                    <a:bodyPr/>
                    <a:lstStyle/>
                    <a:p>
                      <a:r>
                        <a:rPr lang="en-US" dirty="0"/>
                        <a:t>Available</a:t>
                      </a:r>
                      <a:r>
                        <a:rPr lang="en-US" baseline="0" dirty="0"/>
                        <a:t> options</a:t>
                      </a:r>
                      <a:endParaRPr lang="en-US" dirty="0"/>
                    </a:p>
                  </a:txBody>
                  <a:tcPr marL="121920" marR="121920">
                    <a:solidFill>
                      <a:schemeClr val="bg2"/>
                    </a:solidFill>
                  </a:tcPr>
                </a:tc>
                <a:tc>
                  <a:txBody>
                    <a:bodyPr/>
                    <a:lstStyle/>
                    <a:p>
                      <a:r>
                        <a:rPr lang="en-US" dirty="0"/>
                        <a:t>Recommended options</a:t>
                      </a:r>
                    </a:p>
                  </a:txBody>
                  <a:tcPr marL="121920" marR="121920">
                    <a:solidFill>
                      <a:schemeClr val="bg2"/>
                    </a:solidFill>
                  </a:tcPr>
                </a:tc>
                <a:extLst>
                  <a:ext uri="{0D108BD9-81ED-4DB2-BD59-A6C34878D82A}">
                    <a16:rowId xmlns:a16="http://schemas.microsoft.com/office/drawing/2014/main" xmlns="" val="10003"/>
                  </a:ext>
                </a:extLst>
              </a:tr>
              <a:tr h="394855">
                <a:tc>
                  <a:txBody>
                    <a:bodyPr/>
                    <a:lstStyle/>
                    <a:p>
                      <a:r>
                        <a:rPr lang="en-US" dirty="0"/>
                        <a:t>General attorney</a:t>
                      </a:r>
                      <a:r>
                        <a:rPr lang="en-US" baseline="0" dirty="0"/>
                        <a:t> referral information</a:t>
                      </a:r>
                      <a:endParaRPr lang="en-US" dirty="0"/>
                    </a:p>
                  </a:txBody>
                  <a:tcPr marL="121920" marR="121920">
                    <a:solidFill>
                      <a:schemeClr val="bg2"/>
                    </a:solidFill>
                  </a:tcPr>
                </a:tc>
                <a:tc>
                  <a:txBody>
                    <a:bodyPr/>
                    <a:lstStyle/>
                    <a:p>
                      <a:r>
                        <a:rPr lang="en-US" dirty="0"/>
                        <a:t>Specific referrals to private attorneys</a:t>
                      </a:r>
                    </a:p>
                  </a:txBody>
                  <a:tcPr marL="121920" marR="121920">
                    <a:solidFill>
                      <a:schemeClr val="bg2"/>
                    </a:solidFill>
                  </a:tcPr>
                </a:tc>
                <a:extLst>
                  <a:ext uri="{0D108BD9-81ED-4DB2-BD59-A6C34878D82A}">
                    <a16:rowId xmlns:a16="http://schemas.microsoft.com/office/drawing/2014/main" xmlns="" val="10004"/>
                  </a:ext>
                </a:extLst>
              </a:tr>
              <a:tr h="394855">
                <a:tc>
                  <a:txBody>
                    <a:bodyPr/>
                    <a:lstStyle/>
                    <a:p>
                      <a:r>
                        <a:rPr lang="en-US" dirty="0"/>
                        <a:t>Forms</a:t>
                      </a:r>
                    </a:p>
                  </a:txBody>
                  <a:tcPr marL="121920" marR="121920">
                    <a:solidFill>
                      <a:schemeClr val="bg2"/>
                    </a:solidFill>
                  </a:tcPr>
                </a:tc>
                <a:tc>
                  <a:txBody>
                    <a:bodyPr/>
                    <a:lstStyle/>
                    <a:p>
                      <a:r>
                        <a:rPr lang="en-US" dirty="0"/>
                        <a:t>Completed forms</a:t>
                      </a:r>
                    </a:p>
                  </a:txBody>
                  <a:tcPr marL="121920" marR="121920">
                    <a:solidFill>
                      <a:schemeClr val="bg2"/>
                    </a:solidFill>
                  </a:tcPr>
                </a:tc>
                <a:extLst>
                  <a:ext uri="{0D108BD9-81ED-4DB2-BD59-A6C34878D82A}">
                    <a16:rowId xmlns:a16="http://schemas.microsoft.com/office/drawing/2014/main" xmlns="" val="10005"/>
                  </a:ext>
                </a:extLst>
              </a:tr>
              <a:tr h="394855">
                <a:tc>
                  <a:txBody>
                    <a:bodyPr/>
                    <a:lstStyle/>
                    <a:p>
                      <a:r>
                        <a:rPr lang="en-US" dirty="0"/>
                        <a:t>Instructions</a:t>
                      </a:r>
                      <a:r>
                        <a:rPr lang="en-US" baseline="0" dirty="0"/>
                        <a:t> on what to write</a:t>
                      </a:r>
                      <a:endParaRPr lang="en-US" dirty="0"/>
                    </a:p>
                  </a:txBody>
                  <a:tcPr marL="121920" marR="121920">
                    <a:solidFill>
                      <a:schemeClr val="bg2"/>
                    </a:solidFill>
                  </a:tcPr>
                </a:tc>
                <a:tc>
                  <a:txBody>
                    <a:bodyPr/>
                    <a:lstStyle/>
                    <a:p>
                      <a:r>
                        <a:rPr lang="en-US" dirty="0"/>
                        <a:t>Advice</a:t>
                      </a:r>
                      <a:r>
                        <a:rPr lang="en-US" baseline="0" dirty="0"/>
                        <a:t> on what to write</a:t>
                      </a:r>
                      <a:endParaRPr lang="en-US" dirty="0"/>
                    </a:p>
                  </a:txBody>
                  <a:tcPr marL="121920" marR="121920">
                    <a:solidFill>
                      <a:schemeClr val="bg2"/>
                    </a:solidFill>
                  </a:tcPr>
                </a:tc>
                <a:extLst>
                  <a:ext uri="{0D108BD9-81ED-4DB2-BD59-A6C34878D82A}">
                    <a16:rowId xmlns:a16="http://schemas.microsoft.com/office/drawing/2014/main" xmlns="" val="10006"/>
                  </a:ext>
                </a:extLst>
              </a:tr>
              <a:tr h="394855">
                <a:tc>
                  <a:txBody>
                    <a:bodyPr/>
                    <a:lstStyle/>
                    <a:p>
                      <a:r>
                        <a:rPr lang="en-US" dirty="0"/>
                        <a:t>Court rules and protocol</a:t>
                      </a:r>
                    </a:p>
                  </a:txBody>
                  <a:tcPr marL="121920" marR="121920">
                    <a:solidFill>
                      <a:schemeClr val="bg2"/>
                    </a:solidFill>
                  </a:tcPr>
                </a:tc>
                <a:tc>
                  <a:txBody>
                    <a:bodyPr/>
                    <a:lstStyle/>
                    <a:p>
                      <a:r>
                        <a:rPr lang="en-US" dirty="0"/>
                        <a:t>Court strategy</a:t>
                      </a:r>
                    </a:p>
                  </a:txBody>
                  <a:tcPr marL="121920" marR="121920">
                    <a:solidFill>
                      <a:schemeClr val="bg2"/>
                    </a:solidFill>
                  </a:tcPr>
                </a:tc>
                <a:extLst>
                  <a:ext uri="{0D108BD9-81ED-4DB2-BD59-A6C34878D82A}">
                    <a16:rowId xmlns:a16="http://schemas.microsoft.com/office/drawing/2014/main" xmlns="" val="10007"/>
                  </a:ext>
                </a:extLst>
              </a:tr>
              <a:tr h="394855">
                <a:tc>
                  <a:txBody>
                    <a:bodyPr/>
                    <a:lstStyle/>
                    <a:p>
                      <a:r>
                        <a:rPr lang="en-US" dirty="0"/>
                        <a:t>Checking forms for completeness</a:t>
                      </a:r>
                    </a:p>
                  </a:txBody>
                  <a:tcPr marL="121920" marR="121920">
                    <a:solidFill>
                      <a:schemeClr val="bg2"/>
                    </a:solidFill>
                  </a:tcPr>
                </a:tc>
                <a:tc>
                  <a:txBody>
                    <a:bodyPr/>
                    <a:lstStyle/>
                    <a:p>
                      <a:r>
                        <a:rPr lang="en-US" dirty="0"/>
                        <a:t>Checking forms</a:t>
                      </a:r>
                      <a:r>
                        <a:rPr lang="en-US" baseline="0" dirty="0"/>
                        <a:t> for accuracy</a:t>
                      </a:r>
                      <a:endParaRPr lang="en-US" dirty="0"/>
                    </a:p>
                  </a:txBody>
                  <a:tcPr marL="121920" marR="121920">
                    <a:solidFill>
                      <a:schemeClr val="bg2"/>
                    </a:solidFill>
                  </a:tcPr>
                </a:tc>
                <a:extLst>
                  <a:ext uri="{0D108BD9-81ED-4DB2-BD59-A6C34878D82A}">
                    <a16:rowId xmlns:a16="http://schemas.microsoft.com/office/drawing/2014/main" xmlns="" val="10008"/>
                  </a:ext>
                </a:extLst>
              </a:tr>
              <a:tr h="394855">
                <a:tc>
                  <a:txBody>
                    <a:bodyPr/>
                    <a:lstStyle/>
                    <a:p>
                      <a:r>
                        <a:rPr lang="en-US" dirty="0"/>
                        <a:t>Local legal</a:t>
                      </a:r>
                      <a:r>
                        <a:rPr lang="en-US" baseline="0" dirty="0"/>
                        <a:t> aid and self-help resources</a:t>
                      </a:r>
                      <a:endParaRPr lang="en-US" dirty="0"/>
                    </a:p>
                  </a:txBody>
                  <a:tcPr marL="121920" marR="121920">
                    <a:solidFill>
                      <a:schemeClr val="bg2"/>
                    </a:solidFill>
                  </a:tcPr>
                </a:tc>
                <a:tc>
                  <a:txBody>
                    <a:bodyPr/>
                    <a:lstStyle/>
                    <a:p>
                      <a:r>
                        <a:rPr lang="en-US" dirty="0"/>
                        <a:t>Representation in court</a:t>
                      </a:r>
                    </a:p>
                  </a:txBody>
                  <a:tcPr marL="121920" marR="121920">
                    <a:solidFill>
                      <a:schemeClr val="bg2"/>
                    </a:solidFill>
                  </a:tcPr>
                </a:tc>
                <a:extLst>
                  <a:ext uri="{0D108BD9-81ED-4DB2-BD59-A6C34878D82A}">
                    <a16:rowId xmlns:a16="http://schemas.microsoft.com/office/drawing/2014/main" xmlns="" val="10009"/>
                  </a:ext>
                </a:extLst>
              </a:tr>
              <a:tr h="394855">
                <a:tc>
                  <a:txBody>
                    <a:bodyPr/>
                    <a:lstStyle/>
                    <a:p>
                      <a:r>
                        <a:rPr lang="en-US" dirty="0"/>
                        <a:t>How do I…?</a:t>
                      </a:r>
                    </a:p>
                  </a:txBody>
                  <a:tcPr marL="121920" marR="121920">
                    <a:solidFill>
                      <a:schemeClr val="bg2"/>
                    </a:solidFill>
                  </a:tcPr>
                </a:tc>
                <a:tc>
                  <a:txBody>
                    <a:bodyPr/>
                    <a:lstStyle/>
                    <a:p>
                      <a:r>
                        <a:rPr lang="en-US" dirty="0"/>
                        <a:t>Should</a:t>
                      </a:r>
                      <a:r>
                        <a:rPr lang="en-US" baseline="0" dirty="0"/>
                        <a:t> I…?</a:t>
                      </a:r>
                      <a:endParaRPr lang="en-US" dirty="0"/>
                    </a:p>
                  </a:txBody>
                  <a:tcPr marL="121920" marR="121920">
                    <a:solidFill>
                      <a:schemeClr val="bg2"/>
                    </a:solidFill>
                  </a:tcPr>
                </a:tc>
                <a:extLst>
                  <a:ext uri="{0D108BD9-81ED-4DB2-BD59-A6C34878D82A}">
                    <a16:rowId xmlns:a16="http://schemas.microsoft.com/office/drawing/2014/main" xmlns="" val="10010"/>
                  </a:ext>
                </a:extLst>
              </a:tr>
            </a:tbl>
          </a:graphicData>
        </a:graphic>
      </p:graphicFrame>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#9</a:t>
            </a:r>
            <a:endParaRPr lang="en-US" dirty="0"/>
          </a:p>
        </p:txBody>
      </p:sp>
      <p:sp>
        <p:nvSpPr>
          <p:cNvPr id="4" name="Content Placeholder 3"/>
          <p:cNvSpPr>
            <a:spLocks noGrp="1"/>
          </p:cNvSpPr>
          <p:nvPr>
            <p:ph sz="quarter" idx="1"/>
          </p:nvPr>
        </p:nvSpPr>
        <p:spPr>
          <a:xfrm>
            <a:off x="402336" y="1902690"/>
            <a:ext cx="11338560" cy="4196357"/>
          </a:xfrm>
        </p:spPr>
        <p:txBody>
          <a:bodyPr/>
          <a:lstStyle/>
          <a:p>
            <a:r>
              <a:rPr lang="en-US" dirty="0" smtClean="0"/>
              <a:t>After an extended interaction with an SRL, you realize that the individual needs more than legal information.  This individual needs legal advice and possibly an attorney to represent him.  </a:t>
            </a:r>
          </a:p>
          <a:p>
            <a:pPr>
              <a:buNone/>
            </a:pPr>
            <a:endParaRPr lang="en-US" dirty="0" smtClean="0"/>
          </a:p>
          <a:p>
            <a:pPr>
              <a:buNone/>
            </a:pPr>
            <a:r>
              <a:rPr lang="en-US" b="1" dirty="0" smtClean="0"/>
              <a:t>	Do you encourage him to consult with an attorney?  </a:t>
            </a:r>
          </a:p>
          <a:p>
            <a:pPr>
              <a:buNone/>
            </a:pPr>
            <a:endParaRPr lang="en-US" b="1" dirty="0" smtClean="0"/>
          </a:p>
          <a:p>
            <a:pPr>
              <a:buNone/>
            </a:pPr>
            <a:r>
              <a:rPr lang="en-US" b="1" dirty="0" smtClean="0"/>
              <a:t>	What referral information, if any, do you give?</a:t>
            </a:r>
          </a:p>
          <a:p>
            <a:pPr>
              <a:buNone/>
            </a:pPr>
            <a:endParaRPr lang="en-US" b="1" dirty="0" smtClean="0"/>
          </a:p>
          <a:p>
            <a:pPr>
              <a:buNone/>
            </a:pPr>
            <a:r>
              <a:rPr lang="en-US" b="1" dirty="0" smtClean="0"/>
              <a:t>	What if he can't afford a private attorney?</a:t>
            </a:r>
          </a:p>
          <a:p>
            <a:endParaRPr lang="en-US" dirty="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Lawyer Referral Services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76622" y="1857807"/>
            <a:ext cx="5703366" cy="4626119"/>
          </a:xfrm>
          <a:prstGeom prst="rect">
            <a:avLst/>
          </a:prstGeom>
          <a:noFill/>
          <a:ln w="9525">
            <a:solidFill>
              <a:schemeClr val="accent1"/>
            </a:solid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19184" y="1799190"/>
            <a:ext cx="3666415" cy="4744772"/>
          </a:xfrm>
          <a:prstGeom prst="rect">
            <a:avLst/>
          </a:prstGeom>
          <a:ln>
            <a:solidFill>
              <a:srgbClr val="168BBA"/>
            </a:solidFill>
          </a:ln>
          <a:effectLst>
            <a:outerShdw blurRad="50800" dist="38100" dir="8100000" algn="tr" rotWithShape="0">
              <a:prstClr val="black">
                <a:alpha val="40000"/>
              </a:prstClr>
            </a:outerShdw>
          </a:effectLst>
        </p:spPr>
      </p:pic>
      <p:pic>
        <p:nvPicPr>
          <p:cNvPr id="6" name="Picture 3"/>
          <p:cNvPicPr>
            <a:picLocks noChangeAspect="1" noChangeArrowheads="1"/>
          </p:cNvPicPr>
          <p:nvPr/>
        </p:nvPicPr>
        <p:blipFill>
          <a:blip r:embed="rId4" cstate="print"/>
          <a:srcRect/>
          <a:stretch>
            <a:fillRect/>
          </a:stretch>
        </p:blipFill>
        <p:spPr bwMode="auto">
          <a:xfrm>
            <a:off x="6243783" y="2503052"/>
            <a:ext cx="1653588" cy="3366723"/>
          </a:xfrm>
          <a:prstGeom prst="rect">
            <a:avLst/>
          </a:prstGeom>
          <a:noFill/>
          <a:ln w="9525">
            <a:solidFill>
              <a:schemeClr val="accent1"/>
            </a:solid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quarter" idx="1"/>
          </p:nvPr>
        </p:nvGraphicFramePr>
        <p:xfrm>
          <a:off x="701675" y="1790700"/>
          <a:ext cx="6890616"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78691" y="327891"/>
            <a:ext cx="11379200" cy="914400"/>
          </a:xfrm>
        </p:spPr>
        <p:txBody>
          <a:bodyPr>
            <a:normAutofit/>
          </a:bodyPr>
          <a:lstStyle/>
          <a:p>
            <a:r>
              <a:rPr lang="en-US" dirty="0" smtClean="0"/>
              <a:t>Limited Scope Representation</a:t>
            </a:r>
            <a:endParaRPr lang="en-US" dirty="0"/>
          </a:p>
        </p:txBody>
      </p:sp>
      <p:pic>
        <p:nvPicPr>
          <p:cNvPr id="55298" name="Picture 2"/>
          <p:cNvPicPr>
            <a:picLocks noChangeAspect="1" noChangeArrowheads="1"/>
          </p:cNvPicPr>
          <p:nvPr/>
        </p:nvPicPr>
        <p:blipFill>
          <a:blip r:embed="rId8" cstate="print"/>
          <a:srcRect/>
          <a:stretch>
            <a:fillRect/>
          </a:stretch>
        </p:blipFill>
        <p:spPr bwMode="auto">
          <a:xfrm>
            <a:off x="8153686" y="1835613"/>
            <a:ext cx="3539549" cy="4606750"/>
          </a:xfrm>
          <a:prstGeom prst="rect">
            <a:avLst/>
          </a:prstGeom>
          <a:noFill/>
          <a:ln w="9525">
            <a:solidFill>
              <a:schemeClr val="accent1"/>
            </a:solidFill>
            <a:miter lim="800000"/>
            <a:headEnd/>
            <a:tailEnd/>
          </a:ln>
        </p:spPr>
      </p:pic>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197600" y="2023872"/>
            <a:ext cx="5384800" cy="4407408"/>
          </a:xfrm>
        </p:spPr>
        <p:txBody>
          <a:bodyPr/>
          <a:lstStyle/>
          <a:p>
            <a:r>
              <a:rPr lang="en-US" dirty="0" smtClean="0"/>
              <a:t>Legal Self-Help Centers</a:t>
            </a:r>
          </a:p>
          <a:p>
            <a:r>
              <a:rPr lang="en-US" dirty="0" smtClean="0"/>
              <a:t>Law Libraries</a:t>
            </a:r>
          </a:p>
          <a:p>
            <a:r>
              <a:rPr lang="en-US" dirty="0" smtClean="0"/>
              <a:t>Illinois </a:t>
            </a:r>
            <a:r>
              <a:rPr lang="en-US" dirty="0" err="1" smtClean="0"/>
              <a:t>JusticeCorps</a:t>
            </a:r>
            <a:endParaRPr lang="en-US" dirty="0" smtClean="0"/>
          </a:p>
          <a:p>
            <a:r>
              <a:rPr lang="en-US" dirty="0" smtClean="0"/>
              <a:t>Pro Bono Programs</a:t>
            </a:r>
          </a:p>
          <a:p>
            <a:r>
              <a:rPr lang="en-US" dirty="0" smtClean="0"/>
              <a:t>Help Desks</a:t>
            </a:r>
          </a:p>
          <a:p>
            <a:r>
              <a:rPr lang="en-US" dirty="0" smtClean="0"/>
              <a:t>Limited Scope Representation</a:t>
            </a:r>
          </a:p>
          <a:p>
            <a:r>
              <a:rPr lang="en-US" dirty="0" smtClean="0"/>
              <a:t>Mediation/Arbitration</a:t>
            </a:r>
          </a:p>
          <a:p>
            <a:r>
              <a:rPr lang="en-US" dirty="0" smtClean="0"/>
              <a:t>Public Access Computers</a:t>
            </a:r>
          </a:p>
          <a:p>
            <a:r>
              <a:rPr lang="en-US" dirty="0" smtClean="0"/>
              <a:t>Interpreters </a:t>
            </a:r>
          </a:p>
          <a:p>
            <a:pPr>
              <a:buNone/>
            </a:pPr>
            <a:endParaRPr lang="en-US" dirty="0" smtClean="0"/>
          </a:p>
        </p:txBody>
      </p:sp>
      <p:sp>
        <p:nvSpPr>
          <p:cNvPr id="4" name="Content Placeholder 3"/>
          <p:cNvSpPr>
            <a:spLocks noGrp="1"/>
          </p:cNvSpPr>
          <p:nvPr>
            <p:ph sz="half" idx="1"/>
          </p:nvPr>
        </p:nvSpPr>
        <p:spPr>
          <a:xfrm>
            <a:off x="628073" y="2060817"/>
            <a:ext cx="5384800" cy="4407408"/>
          </a:xfrm>
        </p:spPr>
        <p:txBody>
          <a:bodyPr/>
          <a:lstStyle/>
          <a:p>
            <a:r>
              <a:rPr lang="en-US" dirty="0" smtClean="0"/>
              <a:t>E-Filing</a:t>
            </a:r>
          </a:p>
          <a:p>
            <a:r>
              <a:rPr lang="en-US" dirty="0" smtClean="0"/>
              <a:t>Standardized Forms</a:t>
            </a:r>
          </a:p>
          <a:p>
            <a:r>
              <a:rPr lang="en-US" dirty="0" smtClean="0"/>
              <a:t>Fee Waivers</a:t>
            </a:r>
          </a:p>
          <a:p>
            <a:r>
              <a:rPr lang="en-US" dirty="0" smtClean="0"/>
              <a:t>Language Access</a:t>
            </a:r>
          </a:p>
          <a:p>
            <a:r>
              <a:rPr lang="en-US" dirty="0" smtClean="0"/>
              <a:t>Court Disability Coordinators</a:t>
            </a:r>
          </a:p>
          <a:p>
            <a:r>
              <a:rPr lang="en-US" dirty="0" smtClean="0"/>
              <a:t>User-Friendly Signs</a:t>
            </a:r>
          </a:p>
          <a:p>
            <a:r>
              <a:rPr lang="en-US" dirty="0" smtClean="0"/>
              <a:t>Safe Harbor Policy</a:t>
            </a:r>
          </a:p>
          <a:p>
            <a:r>
              <a:rPr lang="en-US" dirty="0" smtClean="0"/>
              <a:t>Self-Help Guides</a:t>
            </a:r>
          </a:p>
          <a:p>
            <a:r>
              <a:rPr lang="en-US" dirty="0" smtClean="0"/>
              <a:t>Remote Appearances</a:t>
            </a:r>
          </a:p>
        </p:txBody>
      </p:sp>
      <p:sp>
        <p:nvSpPr>
          <p:cNvPr id="3" name="Title 2"/>
          <p:cNvSpPr>
            <a:spLocks noGrp="1"/>
          </p:cNvSpPr>
          <p:nvPr>
            <p:ph type="title"/>
          </p:nvPr>
        </p:nvSpPr>
        <p:spPr/>
        <p:txBody>
          <a:bodyPr/>
          <a:lstStyle/>
          <a:p>
            <a:r>
              <a:rPr lang="en-US" dirty="0" smtClean="0"/>
              <a:t>Court-</a:t>
            </a:r>
            <a:r>
              <a:rPr lang="en-US" dirty="0" err="1" smtClean="0"/>
              <a:t>bAsed</a:t>
            </a:r>
            <a:r>
              <a:rPr lang="en-US" dirty="0" smtClean="0"/>
              <a:t> resources for SRLs</a:t>
            </a:r>
            <a:endParaRPr lang="en-US" dirty="0"/>
          </a:p>
        </p:txBody>
      </p:sp>
    </p:spTree>
    <p:extLst>
      <p:ext uri="{BB962C8B-B14F-4D97-AF65-F5344CB8AC3E}">
        <p14:creationId xmlns:p14="http://schemas.microsoft.com/office/powerpoint/2010/main" xmlns="" val="19723768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1801091"/>
            <a:ext cx="11210524" cy="4719782"/>
          </a:xfrm>
        </p:spPr>
        <p:txBody>
          <a:bodyPr/>
          <a:lstStyle/>
          <a:p>
            <a:endParaRPr lang="en-US" dirty="0" smtClean="0"/>
          </a:p>
          <a:p>
            <a:r>
              <a:rPr lang="en-US" dirty="0" smtClean="0"/>
              <a:t>Legal Aid Agencies</a:t>
            </a:r>
          </a:p>
          <a:p>
            <a:r>
              <a:rPr lang="en-US" dirty="0" smtClean="0"/>
              <a:t>Pro Bono Attorneys</a:t>
            </a:r>
          </a:p>
          <a:p>
            <a:r>
              <a:rPr lang="en-US" dirty="0" smtClean="0"/>
              <a:t>Bar Associations</a:t>
            </a:r>
          </a:p>
          <a:p>
            <a:r>
              <a:rPr lang="en-US" dirty="0" smtClean="0"/>
              <a:t>Law School Clinics</a:t>
            </a:r>
          </a:p>
          <a:p>
            <a:r>
              <a:rPr lang="en-US" dirty="0" smtClean="0"/>
              <a:t>Social Service Providers</a:t>
            </a:r>
          </a:p>
          <a:p>
            <a:r>
              <a:rPr lang="en-US" dirty="0" smtClean="0"/>
              <a:t>Domestic Violence Advocates</a:t>
            </a:r>
          </a:p>
          <a:p>
            <a:r>
              <a:rPr lang="en-US" dirty="0" smtClean="0"/>
              <a:t>Public Libraries</a:t>
            </a:r>
          </a:p>
          <a:p>
            <a:r>
              <a:rPr lang="en-US" dirty="0" smtClean="0"/>
              <a:t>Illinois Legal Aid Online</a:t>
            </a:r>
          </a:p>
          <a:p>
            <a:r>
              <a:rPr lang="en-US" dirty="0" smtClean="0"/>
              <a:t>CARPLS (Cook County Only)</a:t>
            </a:r>
          </a:p>
          <a:p>
            <a:pPr>
              <a:buNone/>
            </a:pPr>
            <a:endParaRPr lang="en-US" dirty="0"/>
          </a:p>
        </p:txBody>
      </p:sp>
      <p:sp>
        <p:nvSpPr>
          <p:cNvPr id="4" name="Title 3"/>
          <p:cNvSpPr>
            <a:spLocks noGrp="1"/>
          </p:cNvSpPr>
          <p:nvPr>
            <p:ph type="title"/>
          </p:nvPr>
        </p:nvSpPr>
        <p:spPr/>
        <p:txBody>
          <a:bodyPr/>
          <a:lstStyle/>
          <a:p>
            <a:r>
              <a:rPr lang="en-US" dirty="0" smtClean="0"/>
              <a:t>Community resources for SRLs</a:t>
            </a:r>
            <a:endParaRPr lang="en-US" dirty="0"/>
          </a:p>
        </p:txBody>
      </p:sp>
      <p:pic>
        <p:nvPicPr>
          <p:cNvPr id="5" name="Content Placeholder 4" descr="CARPLS"/>
          <p:cNvPicPr>
            <a:picLocks noGrp="1" noChangeAspect="1" noChangeArrowheads="1"/>
          </p:cNvPicPr>
          <p:nvPr>
            <p:ph sz="quarter" idx="4294967295"/>
          </p:nvPr>
        </p:nvPicPr>
        <p:blipFill>
          <a:blip r:embed="rId3" cstate="print">
            <a:extLst>
              <a:ext uri="{28A0092B-C50C-407E-A947-70E740481C1C}">
                <a14:useLocalDpi xmlns:a14="http://schemas.microsoft.com/office/drawing/2010/main" xmlns="" val="0"/>
              </a:ext>
            </a:extLst>
          </a:blip>
          <a:stretch>
            <a:fillRect/>
          </a:stretch>
        </p:blipFill>
        <p:spPr bwMode="auto">
          <a:xfrm>
            <a:off x="7342909" y="5163414"/>
            <a:ext cx="310896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Illinois Legal Aid Online logo"/>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6157620" y="3631644"/>
            <a:ext cx="1736202" cy="914400"/>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7" name="Picture 2" descr="Image result for LAF"/>
          <p:cNvPicPr>
            <a:picLocks noChangeAspect="1" noChangeArrowheads="1"/>
          </p:cNvPicPr>
          <p:nvPr/>
        </p:nvPicPr>
        <p:blipFill>
          <a:blip r:embed="rId5" cstate="print"/>
          <a:srcRect/>
          <a:stretch>
            <a:fillRect/>
          </a:stretch>
        </p:blipFill>
        <p:spPr bwMode="auto">
          <a:xfrm>
            <a:off x="9327283" y="2059708"/>
            <a:ext cx="2087867" cy="914400"/>
          </a:xfrm>
          <a:prstGeom prst="rect">
            <a:avLst/>
          </a:prstGeom>
          <a:noFill/>
        </p:spPr>
      </p:pic>
      <p:pic>
        <p:nvPicPr>
          <p:cNvPr id="26628" name="Picture 4" descr="Image result for prairie state legal"/>
          <p:cNvPicPr>
            <a:picLocks noChangeAspect="1" noChangeArrowheads="1"/>
          </p:cNvPicPr>
          <p:nvPr/>
        </p:nvPicPr>
        <p:blipFill>
          <a:blip r:embed="rId6" cstate="print"/>
          <a:srcRect/>
          <a:stretch>
            <a:fillRect/>
          </a:stretch>
        </p:blipFill>
        <p:spPr bwMode="auto">
          <a:xfrm>
            <a:off x="5531141" y="2052325"/>
            <a:ext cx="3545710" cy="914400"/>
          </a:xfrm>
          <a:prstGeom prst="rect">
            <a:avLst/>
          </a:prstGeom>
          <a:noFill/>
        </p:spPr>
      </p:pic>
      <p:pic>
        <p:nvPicPr>
          <p:cNvPr id="26630" name="Picture 6" descr="Image result for land of lincoln legal"/>
          <p:cNvPicPr>
            <a:picLocks noChangeAspect="1" noChangeArrowheads="1"/>
          </p:cNvPicPr>
          <p:nvPr/>
        </p:nvPicPr>
        <p:blipFill>
          <a:blip r:embed="rId7" cstate="print"/>
          <a:srcRect/>
          <a:stretch>
            <a:fillRect/>
          </a:stretch>
        </p:blipFill>
        <p:spPr bwMode="auto">
          <a:xfrm>
            <a:off x="8486772" y="3610262"/>
            <a:ext cx="3182112" cy="9144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38856" y="2078182"/>
            <a:ext cx="8938379" cy="4048297"/>
          </a:xfrm>
        </p:spPr>
        <p:txBody>
          <a:bodyPr>
            <a:normAutofit lnSpcReduction="10000"/>
          </a:bodyPr>
          <a:lstStyle/>
          <a:p>
            <a:r>
              <a:rPr lang="en-US" dirty="0" smtClean="0"/>
              <a:t>Private attorneys cost money</a:t>
            </a:r>
          </a:p>
          <a:p>
            <a:r>
              <a:rPr lang="en-US" dirty="0" smtClean="0"/>
              <a:t>Legal aid and pro bono attorneys have limited capacity</a:t>
            </a:r>
          </a:p>
          <a:p>
            <a:r>
              <a:rPr lang="en-US" dirty="0" smtClean="0"/>
              <a:t>Growing "legal deserts" without enough attorneys</a:t>
            </a:r>
          </a:p>
          <a:p>
            <a:r>
              <a:rPr lang="en-US" dirty="0" smtClean="0"/>
              <a:t>Lack of awareness of existing resources</a:t>
            </a:r>
          </a:p>
          <a:p>
            <a:r>
              <a:rPr lang="en-US" dirty="0" smtClean="0"/>
              <a:t>Self-help resources may be too sophisticated</a:t>
            </a:r>
          </a:p>
          <a:p>
            <a:r>
              <a:rPr lang="en-US" dirty="0" smtClean="0"/>
              <a:t>Self-help resources don't cover every case type</a:t>
            </a:r>
          </a:p>
          <a:p>
            <a:r>
              <a:rPr lang="en-US" dirty="0" smtClean="0"/>
              <a:t>Distance from court </a:t>
            </a:r>
          </a:p>
          <a:p>
            <a:r>
              <a:rPr lang="en-US" dirty="0" smtClean="0"/>
              <a:t>Distance from legal aid and social service providers</a:t>
            </a:r>
          </a:p>
          <a:p>
            <a:r>
              <a:rPr lang="en-US" dirty="0" smtClean="0"/>
              <a:t>Physical and mental disabilities</a:t>
            </a:r>
          </a:p>
          <a:p>
            <a:r>
              <a:rPr lang="en-US" dirty="0" smtClean="0"/>
              <a:t>Language barrier</a:t>
            </a:r>
          </a:p>
          <a:p>
            <a:endParaRPr lang="en-US" dirty="0"/>
          </a:p>
        </p:txBody>
      </p:sp>
      <p:sp>
        <p:nvSpPr>
          <p:cNvPr id="3" name="Title 2"/>
          <p:cNvSpPr>
            <a:spLocks noGrp="1"/>
          </p:cNvSpPr>
          <p:nvPr>
            <p:ph type="title"/>
          </p:nvPr>
        </p:nvSpPr>
        <p:spPr/>
        <p:txBody>
          <a:bodyPr/>
          <a:lstStyle/>
          <a:p>
            <a:r>
              <a:rPr lang="en-US" dirty="0" smtClean="0"/>
              <a:t>Resource limitations</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332509" y="314036"/>
          <a:ext cx="11683999" cy="6400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Strong Referrals</a:t>
            </a:r>
            <a:endParaRPr lang="en-US" dirty="0"/>
          </a:p>
        </p:txBody>
      </p:sp>
      <p:graphicFrame>
        <p:nvGraphicFramePr>
          <p:cNvPr id="5" name="Content Placeholder 4"/>
          <p:cNvGraphicFramePr>
            <a:graphicFrameLocks noGrp="1"/>
          </p:cNvGraphicFramePr>
          <p:nvPr>
            <p:ph sz="quarter" idx="1"/>
          </p:nvPr>
        </p:nvGraphicFramePr>
        <p:xfrm>
          <a:off x="402336" y="1939636"/>
          <a:ext cx="11338560" cy="4159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Thank You!</a:t>
            </a:r>
          </a:p>
        </p:txBody>
      </p:sp>
      <p:sp>
        <p:nvSpPr>
          <p:cNvPr id="3" name="Content Placeholder 2"/>
          <p:cNvSpPr>
            <a:spLocks noGrp="1"/>
          </p:cNvSpPr>
          <p:nvPr>
            <p:ph sz="quarter" idx="1"/>
          </p:nvPr>
        </p:nvSpPr>
        <p:spPr>
          <a:xfrm>
            <a:off x="508000" y="1295400"/>
            <a:ext cx="10972800" cy="152400"/>
          </a:xfrm>
        </p:spPr>
        <p:txBody>
          <a:bodyPr numCol="2">
            <a:normAutofit fontScale="25000" lnSpcReduction="20000"/>
          </a:bodyPr>
          <a:lstStyle/>
          <a:p>
            <a:pPr>
              <a:buNone/>
            </a:pPr>
            <a:endParaRPr lang="en-US" dirty="0"/>
          </a:p>
          <a:p>
            <a:pPr>
              <a:buNone/>
            </a:pPr>
            <a:r>
              <a:rPr lang="en-US" dirty="0"/>
              <a:t>	</a:t>
            </a:r>
          </a:p>
        </p:txBody>
      </p:sp>
      <p:sp>
        <p:nvSpPr>
          <p:cNvPr id="5" name="TextBox 4"/>
          <p:cNvSpPr txBox="1"/>
          <p:nvPr/>
        </p:nvSpPr>
        <p:spPr>
          <a:xfrm>
            <a:off x="2032000" y="2678544"/>
            <a:ext cx="8128000" cy="3785652"/>
          </a:xfrm>
          <a:prstGeom prst="rect">
            <a:avLst/>
          </a:prstGeom>
          <a:noFill/>
        </p:spPr>
        <p:txBody>
          <a:bodyPr wrap="square" numCol="1" rtlCol="0">
            <a:spAutoFit/>
          </a:bodyPr>
          <a:lstStyle/>
          <a:p>
            <a:pPr algn="ctr">
              <a:buNone/>
            </a:pPr>
            <a:endParaRPr lang="en-US" sz="1600" dirty="0"/>
          </a:p>
          <a:p>
            <a:pPr algn="ctr">
              <a:buNone/>
            </a:pPr>
            <a:endParaRPr lang="en-US" sz="2400" b="1" dirty="0" smtClean="0"/>
          </a:p>
          <a:p>
            <a:pPr algn="ctr">
              <a:buNone/>
            </a:pPr>
            <a:r>
              <a:rPr lang="en-US" sz="2400" b="1" dirty="0" smtClean="0"/>
              <a:t>Samira A. Nazem</a:t>
            </a:r>
            <a:endParaRPr lang="en-US" sz="2400" b="1" dirty="0"/>
          </a:p>
          <a:p>
            <a:pPr algn="ctr">
              <a:buNone/>
            </a:pPr>
            <a:r>
              <a:rPr lang="en-US" sz="2400" dirty="0"/>
              <a:t>Self-Represented Litigant Services Specialist</a:t>
            </a:r>
          </a:p>
          <a:p>
            <a:pPr algn="ctr">
              <a:buNone/>
            </a:pPr>
            <a:r>
              <a:rPr lang="en-US" sz="2400" dirty="0"/>
              <a:t>Administrative Office of the Illinois Courts</a:t>
            </a:r>
          </a:p>
          <a:p>
            <a:pPr algn="ctr">
              <a:buNone/>
            </a:pPr>
            <a:r>
              <a:rPr lang="en-US" sz="2400" dirty="0"/>
              <a:t>(312) 793-2305</a:t>
            </a:r>
          </a:p>
          <a:p>
            <a:pPr algn="ctr">
              <a:buNone/>
            </a:pPr>
            <a:r>
              <a:rPr lang="en-US" sz="2400" dirty="0">
                <a:hlinkClick r:id="rId3"/>
              </a:rPr>
              <a:t>snazem@illinoiscourts.gov</a:t>
            </a:r>
            <a:r>
              <a:rPr lang="en-US" sz="2400" dirty="0"/>
              <a:t>  </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Court users are also changing</a:t>
            </a:r>
            <a:endParaRPr lang="en-US" dirty="0"/>
          </a:p>
        </p:txBody>
      </p:sp>
      <p:graphicFrame>
        <p:nvGraphicFramePr>
          <p:cNvPr id="6" name="Content Placeholder 4"/>
          <p:cNvGraphicFramePr>
            <a:graphicFrameLocks/>
          </p:cNvGraphicFramePr>
          <p:nvPr/>
        </p:nvGraphicFramePr>
        <p:xfrm>
          <a:off x="371762" y="1773381"/>
          <a:ext cx="8402783" cy="4756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Illinois_judicial_circuits_map (1).png"/>
          <p:cNvPicPr>
            <a:picLocks noChangeAspect="1"/>
          </p:cNvPicPr>
          <p:nvPr/>
        </p:nvPicPr>
        <p:blipFill>
          <a:blip r:embed="rId8" cstate="print">
            <a:duotone>
              <a:prstClr val="black"/>
              <a:schemeClr val="accent1">
                <a:tint val="45000"/>
                <a:satMod val="400000"/>
              </a:schemeClr>
            </a:duotone>
          </a:blip>
          <a:stretch>
            <a:fillRect/>
          </a:stretch>
        </p:blipFill>
        <p:spPr>
          <a:xfrm>
            <a:off x="9063183" y="1831110"/>
            <a:ext cx="2619862" cy="466811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Barriers to justice:</a:t>
            </a:r>
            <a:br>
              <a:rPr lang="en-US" dirty="0" smtClean="0"/>
            </a:br>
            <a:r>
              <a:rPr lang="en-US" sz="2000" dirty="0" smtClean="0"/>
              <a:t>Challenges faced by self-Represented litigants</a:t>
            </a:r>
            <a:endParaRPr lang="en-US" sz="2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4"/>
          </p:nvPr>
        </p:nvSpPr>
        <p:spPr>
          <a:xfrm>
            <a:off x="5966691" y="2438400"/>
            <a:ext cx="5708073" cy="4156364"/>
          </a:xfrm>
        </p:spPr>
        <p:txBody>
          <a:bodyPr>
            <a:normAutofit/>
          </a:bodyPr>
          <a:lstStyle/>
          <a:p>
            <a:r>
              <a:rPr lang="en-US" dirty="0" smtClean="0"/>
              <a:t>Can't afford an attorney</a:t>
            </a:r>
          </a:p>
          <a:p>
            <a:r>
              <a:rPr lang="en-US" dirty="0" smtClean="0"/>
              <a:t>Can't find or access an attorney</a:t>
            </a:r>
          </a:p>
          <a:p>
            <a:pPr lvl="1"/>
            <a:r>
              <a:rPr lang="en-US" dirty="0" smtClean="0"/>
              <a:t>Age or disability</a:t>
            </a:r>
          </a:p>
          <a:p>
            <a:pPr lvl="1"/>
            <a:r>
              <a:rPr lang="en-US" dirty="0" smtClean="0"/>
              <a:t>Lack of information</a:t>
            </a:r>
          </a:p>
          <a:p>
            <a:pPr lvl="1"/>
            <a:r>
              <a:rPr lang="en-US" dirty="0" smtClean="0"/>
              <a:t>No local attorneys</a:t>
            </a:r>
          </a:p>
          <a:p>
            <a:pPr lvl="1"/>
            <a:r>
              <a:rPr lang="en-US" dirty="0" smtClean="0"/>
              <a:t>Conflicts of interest</a:t>
            </a:r>
          </a:p>
          <a:p>
            <a:r>
              <a:rPr lang="en-US" dirty="0" smtClean="0"/>
              <a:t>Limited English proficiency</a:t>
            </a:r>
          </a:p>
          <a:p>
            <a:r>
              <a:rPr lang="en-US" dirty="0" smtClean="0"/>
              <a:t>Don't know that a problem is legal</a:t>
            </a:r>
          </a:p>
          <a:p>
            <a:r>
              <a:rPr lang="en-US" dirty="0" smtClean="0"/>
              <a:t>Don't understand the scope and consequences of a legal problem</a:t>
            </a:r>
          </a:p>
          <a:p>
            <a:endParaRPr lang="en-US" dirty="0"/>
          </a:p>
        </p:txBody>
      </p:sp>
      <p:sp>
        <p:nvSpPr>
          <p:cNvPr id="6" name="Text Placeholder 5"/>
          <p:cNvSpPr>
            <a:spLocks noGrp="1"/>
          </p:cNvSpPr>
          <p:nvPr>
            <p:ph type="body" sz="quarter" idx="3"/>
          </p:nvPr>
        </p:nvSpPr>
        <p:spPr>
          <a:xfrm>
            <a:off x="6147186" y="1722438"/>
            <a:ext cx="5389033" cy="639762"/>
          </a:xfrm>
        </p:spPr>
        <p:txBody>
          <a:bodyPr/>
          <a:lstStyle/>
          <a:p>
            <a:r>
              <a:rPr lang="en-US" b="1" dirty="0" smtClean="0"/>
              <a:t>SRL By Circumstance</a:t>
            </a:r>
            <a:endParaRPr lang="en-US" b="1" dirty="0"/>
          </a:p>
        </p:txBody>
      </p:sp>
      <p:sp>
        <p:nvSpPr>
          <p:cNvPr id="2" name="Content Placeholder 1"/>
          <p:cNvSpPr>
            <a:spLocks noGrp="1"/>
          </p:cNvSpPr>
          <p:nvPr>
            <p:ph sz="half" idx="2"/>
          </p:nvPr>
        </p:nvSpPr>
        <p:spPr>
          <a:xfrm>
            <a:off x="489527" y="2438400"/>
            <a:ext cx="5386917" cy="3687763"/>
          </a:xfrm>
        </p:spPr>
        <p:txBody>
          <a:bodyPr>
            <a:normAutofit/>
          </a:bodyPr>
          <a:lstStyle/>
          <a:p>
            <a:r>
              <a:rPr lang="en-US" dirty="0" smtClean="0"/>
              <a:t>Maintain control over case</a:t>
            </a:r>
          </a:p>
          <a:p>
            <a:r>
              <a:rPr lang="en-US" dirty="0" smtClean="0"/>
              <a:t>Could afford an attorney but choose to save the money</a:t>
            </a:r>
          </a:p>
          <a:p>
            <a:r>
              <a:rPr lang="en-US" dirty="0" smtClean="0"/>
              <a:t>Simple case that can be easily resolved</a:t>
            </a:r>
            <a:endParaRPr lang="en-US" dirty="0"/>
          </a:p>
        </p:txBody>
      </p:sp>
      <p:sp>
        <p:nvSpPr>
          <p:cNvPr id="5" name="Text Placeholder 4"/>
          <p:cNvSpPr>
            <a:spLocks noGrp="1"/>
          </p:cNvSpPr>
          <p:nvPr>
            <p:ph type="body" idx="1"/>
          </p:nvPr>
        </p:nvSpPr>
        <p:spPr>
          <a:xfrm>
            <a:off x="249382" y="1722438"/>
            <a:ext cx="5386917" cy="639762"/>
          </a:xfrm>
        </p:spPr>
        <p:txBody>
          <a:bodyPr/>
          <a:lstStyle/>
          <a:p>
            <a:r>
              <a:rPr lang="en-US" b="1" dirty="0" smtClean="0"/>
              <a:t>SRL By Choice</a:t>
            </a:r>
            <a:endParaRPr lang="en-US" b="1" dirty="0"/>
          </a:p>
        </p:txBody>
      </p:sp>
      <p:sp>
        <p:nvSpPr>
          <p:cNvPr id="3" name="Title 2"/>
          <p:cNvSpPr>
            <a:spLocks noGrp="1"/>
          </p:cNvSpPr>
          <p:nvPr>
            <p:ph type="title"/>
          </p:nvPr>
        </p:nvSpPr>
        <p:spPr/>
        <p:txBody>
          <a:bodyPr/>
          <a:lstStyle/>
          <a:p>
            <a:r>
              <a:rPr lang="en-US" dirty="0"/>
              <a:t>Why Are litigants Self-Represented?</a:t>
            </a:r>
          </a:p>
        </p:txBody>
      </p:sp>
    </p:spTree>
    <p:extLst>
      <p:ext uri="{BB962C8B-B14F-4D97-AF65-F5344CB8AC3E}">
        <p14:creationId xmlns:p14="http://schemas.microsoft.com/office/powerpoint/2010/main" xmlns="" val="31538233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970589" y="215665"/>
            <a:ext cx="3452684" cy="6158657"/>
          </a:xfrm>
          <a:prstGeom prst="rect">
            <a:avLst/>
          </a:prstGeom>
        </p:spPr>
      </p:pic>
      <p:sp>
        <p:nvSpPr>
          <p:cNvPr id="4" name="Title 3"/>
          <p:cNvSpPr>
            <a:spLocks noGrp="1"/>
          </p:cNvSpPr>
          <p:nvPr>
            <p:ph type="title"/>
          </p:nvPr>
        </p:nvSpPr>
        <p:spPr>
          <a:xfrm>
            <a:off x="9546336" y="364142"/>
            <a:ext cx="2234213" cy="1019596"/>
          </a:xfrm>
        </p:spPr>
        <p:txBody>
          <a:bodyPr/>
          <a:lstStyle/>
          <a:p>
            <a:r>
              <a:rPr lang="en-US" b="1" dirty="0" smtClean="0">
                <a:solidFill>
                  <a:schemeClr val="bg2"/>
                </a:solidFill>
              </a:rPr>
              <a:t>Barriers to justice – </a:t>
            </a:r>
            <a:r>
              <a:rPr lang="en-US" b="1" dirty="0" err="1" smtClean="0">
                <a:solidFill>
                  <a:schemeClr val="bg2"/>
                </a:solidFill>
              </a:rPr>
              <a:t>AttorneyS</a:t>
            </a:r>
            <a:endParaRPr lang="en-US" b="1" dirty="0">
              <a:solidFill>
                <a:schemeClr val="bg2"/>
              </a:solidFill>
            </a:endParaRPr>
          </a:p>
        </p:txBody>
      </p:sp>
      <p:pic>
        <p:nvPicPr>
          <p:cNvPr id="8" name="Picture 7"/>
          <p:cNvPicPr>
            <a:picLocks noChangeAspect="1"/>
          </p:cNvPicPr>
          <p:nvPr/>
        </p:nvPicPr>
        <p:blipFill>
          <a:blip r:embed="rId4" cstate="print"/>
          <a:stretch>
            <a:fillRect/>
          </a:stretch>
        </p:blipFill>
        <p:spPr>
          <a:xfrm>
            <a:off x="5567636" y="215665"/>
            <a:ext cx="3455150" cy="6163056"/>
          </a:xfrm>
          <a:prstGeom prst="rect">
            <a:avLst/>
          </a:prstGeom>
        </p:spPr>
      </p:pic>
      <p:pic>
        <p:nvPicPr>
          <p:cNvPr id="9" name="Picture 8"/>
          <p:cNvPicPr>
            <a:picLocks noChangeAspect="1"/>
          </p:cNvPicPr>
          <p:nvPr/>
        </p:nvPicPr>
        <p:blipFill>
          <a:blip r:embed="rId5" cstate="print"/>
          <a:stretch>
            <a:fillRect/>
          </a:stretch>
        </p:blipFill>
        <p:spPr>
          <a:xfrm>
            <a:off x="4911047" y="4779648"/>
            <a:ext cx="1594775" cy="2078352"/>
          </a:xfrm>
          <a:prstGeom prst="rect">
            <a:avLst/>
          </a:prstGeom>
        </p:spPr>
      </p:pic>
      <p:pic>
        <p:nvPicPr>
          <p:cNvPr id="12" name="Picture 11"/>
          <p:cNvPicPr>
            <a:picLocks noChangeAspect="1"/>
          </p:cNvPicPr>
          <p:nvPr/>
        </p:nvPicPr>
        <p:blipFill>
          <a:blip r:embed="rId6" cstate="print"/>
          <a:stretch>
            <a:fillRect/>
          </a:stretch>
        </p:blipFill>
        <p:spPr>
          <a:xfrm>
            <a:off x="60951" y="4543425"/>
            <a:ext cx="1819275" cy="2314575"/>
          </a:xfrm>
          <a:prstGeom prst="rect">
            <a:avLst/>
          </a:prstGeom>
        </p:spPr>
      </p:pic>
      <p:sp>
        <p:nvSpPr>
          <p:cNvPr id="2" name="TextBox 1"/>
          <p:cNvSpPr txBox="1"/>
          <p:nvPr/>
        </p:nvSpPr>
        <p:spPr>
          <a:xfrm>
            <a:off x="9537100" y="1513897"/>
            <a:ext cx="2234213" cy="5570756"/>
          </a:xfrm>
          <a:prstGeom prst="rect">
            <a:avLst/>
          </a:prstGeom>
          <a:noFill/>
          <a:ln>
            <a:noFill/>
          </a:ln>
        </p:spPr>
        <p:txBody>
          <a:bodyPr wrap="square" rtlCol="0" anchor="ctr" anchorCtr="1">
            <a:spAutoFit/>
          </a:bodyPr>
          <a:lstStyle/>
          <a:p>
            <a:r>
              <a:rPr lang="en-US" dirty="0" smtClean="0"/>
              <a:t>Outside Chicago, the attorney </a:t>
            </a:r>
            <a:r>
              <a:rPr lang="en-US" dirty="0"/>
              <a:t>population is </a:t>
            </a:r>
            <a:r>
              <a:rPr lang="en-US" dirty="0" smtClean="0"/>
              <a:t>aging and becoming </a:t>
            </a:r>
            <a:r>
              <a:rPr lang="en-US" dirty="0"/>
              <a:t>more </a:t>
            </a:r>
            <a:r>
              <a:rPr lang="en-US" dirty="0" smtClean="0"/>
              <a:t>concentrated</a:t>
            </a:r>
            <a:endParaRPr lang="en-US" dirty="0"/>
          </a:p>
          <a:p>
            <a:endParaRPr lang="en-US" sz="1600" dirty="0"/>
          </a:p>
          <a:p>
            <a:r>
              <a:rPr lang="en-US" dirty="0"/>
              <a:t>16 counties have admitted </a:t>
            </a:r>
            <a:r>
              <a:rPr lang="en-US" b="1" dirty="0">
                <a:solidFill>
                  <a:schemeClr val="bg2"/>
                </a:solidFill>
              </a:rPr>
              <a:t>zero new attorneys </a:t>
            </a:r>
            <a:r>
              <a:rPr lang="en-US" dirty="0"/>
              <a:t>since 2012, and 52 counties admitted fewer than five</a:t>
            </a:r>
          </a:p>
          <a:p>
            <a:endParaRPr lang="en-US" sz="1600" b="1" dirty="0">
              <a:solidFill>
                <a:schemeClr val="accent2"/>
              </a:solidFill>
            </a:endParaRPr>
          </a:p>
          <a:p>
            <a:r>
              <a:rPr lang="en-US" dirty="0"/>
              <a:t>52 </a:t>
            </a:r>
            <a:r>
              <a:rPr lang="en-US" dirty="0" smtClean="0"/>
              <a:t>counties, covering more than half of the state, have </a:t>
            </a:r>
            <a:r>
              <a:rPr lang="en-US" b="1" dirty="0" smtClean="0">
                <a:solidFill>
                  <a:schemeClr val="bg2"/>
                </a:solidFill>
              </a:rPr>
              <a:t>25 </a:t>
            </a:r>
            <a:r>
              <a:rPr lang="en-US" b="1" dirty="0">
                <a:solidFill>
                  <a:schemeClr val="bg2"/>
                </a:solidFill>
              </a:rPr>
              <a:t>or </a:t>
            </a:r>
            <a:r>
              <a:rPr lang="en-US" b="1" dirty="0" smtClean="0">
                <a:solidFill>
                  <a:schemeClr val="bg2"/>
                </a:solidFill>
              </a:rPr>
              <a:t>fewer attorneys</a:t>
            </a:r>
            <a:endParaRPr lang="en-US" b="1" dirty="0">
              <a:solidFill>
                <a:schemeClr val="bg2"/>
              </a:solidFill>
            </a:endParaRPr>
          </a:p>
          <a:p>
            <a:endParaRPr lang="en-US" dirty="0"/>
          </a:p>
          <a:p>
            <a:endParaRPr lang="en-US" dirty="0"/>
          </a:p>
        </p:txBody>
      </p:sp>
    </p:spTree>
    <p:extLst>
      <p:ext uri="{BB962C8B-B14F-4D97-AF65-F5344CB8AC3E}">
        <p14:creationId xmlns="" xmlns:p14="http://schemas.microsoft.com/office/powerpoint/2010/main" val="21551428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Barriers to justice</a:t>
            </a:r>
            <a:endParaRPr lang="en-US" dirty="0"/>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xmlns="" val="0"/>
              </a:ext>
            </a:extLst>
          </a:blip>
          <a:stretch>
            <a:fillRect/>
          </a:stretch>
        </p:blipFill>
        <p:spPr>
          <a:xfrm>
            <a:off x="486720" y="1859684"/>
            <a:ext cx="3534337" cy="4572000"/>
          </a:xfrm>
          <a:prstGeom prst="rect">
            <a:avLst/>
          </a:prstGeom>
        </p:spPr>
      </p:pic>
      <p:pic>
        <p:nvPicPr>
          <p:cNvPr id="7" name="Content Placeholder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71375" y="1887393"/>
            <a:ext cx="3534337" cy="4572000"/>
          </a:xfrm>
          <a:prstGeom prst="rect">
            <a:avLst/>
          </a:prstGeom>
          <a:ln w="12700">
            <a:solidFill>
              <a:schemeClr val="tx2"/>
            </a:solidFill>
          </a:ln>
        </p:spPr>
      </p:pic>
      <p:pic>
        <p:nvPicPr>
          <p:cNvPr id="8" name="Picture 2" descr="C:\Users\dhirsch\AppData\Local\Microsoft\Windows\Temporary Internet Files\Content.Outlook\6JF2QKDD\ScalePoverty.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4216978" y="1865024"/>
            <a:ext cx="3759808" cy="4572000"/>
          </a:xfrm>
          <a:prstGeom prst="rect">
            <a:avLst/>
          </a:prstGeom>
          <a:noFill/>
          <a:ln w="12700">
            <a:solidFill>
              <a:schemeClr val="tx2"/>
            </a:solidFill>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es training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ln>
          <a:noFill/>
        </a:ln>
      </a:spPr>
      <a:bodyPr rtlCol="0" anchor="ctr"/>
      <a:lstStyle>
        <a:defPPr algn="ctr">
          <a:defRPr dirty="0"/>
        </a:defPPr>
      </a:lstStyle>
      <a:style>
        <a:lnRef idx="3">
          <a:schemeClr val="lt1"/>
        </a:lnRef>
        <a:fillRef idx="1">
          <a:schemeClr val="accent3"/>
        </a:fillRef>
        <a:effectRef idx="1">
          <a:schemeClr val="accent3"/>
        </a:effectRef>
        <a:fontRef idx="minor">
          <a:schemeClr val="lt1"/>
        </a:fontRef>
      </a:style>
    </a:spDef>
    <a:lnDef>
      <a:spPr/>
      <a:bodyPr/>
      <a:lstStyle/>
      <a:style>
        <a:lnRef idx="1">
          <a:schemeClr val="accent3"/>
        </a:lnRef>
        <a:fillRef idx="0">
          <a:schemeClr val="accent3"/>
        </a:fillRef>
        <a:effectRef idx="0">
          <a:schemeClr val="accent3"/>
        </a:effectRef>
        <a:fontRef idx="minor">
          <a:schemeClr val="tx1"/>
        </a:fontRef>
      </a:style>
    </a:lnDef>
    <a:txDef>
      <a:spPr>
        <a:noFill/>
        <a:ln>
          <a:solidFill>
            <a:schemeClr val="accent4"/>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xmlns="" name="Sales training presentation" id="{B6AD0E1B-010F-4040-BECC-338DC7180AF6}" vid="{9250DCDA-9F4A-4BAF-B302-6C51082CF12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24EA9C-70A4-43E8-A40F-9E8D971C57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1936</Words>
  <Application>Microsoft Office PowerPoint</Application>
  <PresentationFormat>Custom</PresentationFormat>
  <Paragraphs>369</Paragraphs>
  <Slides>41</Slides>
  <Notes>30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Sales training presentation</vt:lpstr>
      <vt:lpstr>Acrobat Document</vt:lpstr>
      <vt:lpstr>Access to Justice &amp; Self-Represented Litigants :  An overview for circuit clerks, law librarians, and other court staff</vt:lpstr>
      <vt:lpstr>Today’s Discussion</vt:lpstr>
      <vt:lpstr>The role of the court is changing</vt:lpstr>
      <vt:lpstr>Slide 4</vt:lpstr>
      <vt:lpstr>Court users are also changing</vt:lpstr>
      <vt:lpstr>Barriers to justice: Challenges faced by self-Represented litigants</vt:lpstr>
      <vt:lpstr>Why Are litigants Self-Represented?</vt:lpstr>
      <vt:lpstr>Barriers to justice – AttorneyS</vt:lpstr>
      <vt:lpstr>Barriers to justice</vt:lpstr>
      <vt:lpstr>Slide 10</vt:lpstr>
      <vt:lpstr>Defining poverty</vt:lpstr>
      <vt:lpstr>Challenges for SRLs in court</vt:lpstr>
      <vt:lpstr>Access to justice: resources for self-represented litigants</vt:lpstr>
      <vt:lpstr>"Safe Harbor" Policy</vt:lpstr>
      <vt:lpstr>Legal Information and Advice:   What's the Difference?</vt:lpstr>
      <vt:lpstr>Scenario #1</vt:lpstr>
      <vt:lpstr>Illinois Supreme Court Forms</vt:lpstr>
      <vt:lpstr>Illinois Legal Aid Online</vt:lpstr>
      <vt:lpstr>Scenario #2</vt:lpstr>
      <vt:lpstr>Scenario #3</vt:lpstr>
      <vt:lpstr>Language Access Resources</vt:lpstr>
      <vt:lpstr>Additional Resources</vt:lpstr>
      <vt:lpstr>Scenario #4 </vt:lpstr>
      <vt:lpstr>Scenario #5</vt:lpstr>
      <vt:lpstr>Scenario #6</vt:lpstr>
      <vt:lpstr>Domestic Violence Exception</vt:lpstr>
      <vt:lpstr>Scenario #7</vt:lpstr>
      <vt:lpstr>A Note on Litigants with Disabilities</vt:lpstr>
      <vt:lpstr>Additional Guidance WITH ADA Issues</vt:lpstr>
      <vt:lpstr>Scenario #8</vt:lpstr>
      <vt:lpstr>Fee Waivers</vt:lpstr>
      <vt:lpstr>Why Are Fee Waivers Necessary?</vt:lpstr>
      <vt:lpstr>Legal Advice v. Legal Information</vt:lpstr>
      <vt:lpstr>Scenario #9</vt:lpstr>
      <vt:lpstr>Lawyer Referral Services</vt:lpstr>
      <vt:lpstr>Limited Scope Representation</vt:lpstr>
      <vt:lpstr>Court-bAsed resources for SRLs</vt:lpstr>
      <vt:lpstr>Community resources for SRLs</vt:lpstr>
      <vt:lpstr>Resource limitations</vt:lpstr>
      <vt:lpstr>Making Strong Referrals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2017-04-01T03:41:30Z</dcterms:created>
  <dcterms:modified xsi:type="dcterms:W3CDTF">2017-05-15T14:53:04Z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TC034605589991</vt:lpwstr>
  </property>
</Properties>
</file>